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9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y="5143500" cx="9144000"/>
  <p:notesSz cx="6858000" cy="9144000"/>
  <p:embeddedFontLst>
    <p:embeddedFont>
      <p:font typeface="Poppins"/>
      <p:regular r:id="rId55"/>
      <p:bold r:id="rId56"/>
      <p:italic r:id="rId57"/>
      <p:boldItalic r:id="rId58"/>
    </p:embeddedFont>
    <p:embeddedFont>
      <p:font typeface="Instrument Sans"/>
      <p:regular r:id="rId59"/>
      <p:bold r:id="rId60"/>
      <p:italic r:id="rId61"/>
      <p:boldItalic r:id="rId62"/>
    </p:embeddedFont>
    <p:embeddedFont>
      <p:font typeface="Poppins Medium"/>
      <p:regular r:id="rId63"/>
      <p:bold r:id="rId64"/>
      <p:italic r:id="rId65"/>
      <p:boldItalic r:id="rId66"/>
    </p:embeddedFont>
    <p:embeddedFont>
      <p:font typeface="Poppins SemiBold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71" roundtripDataSignature="AMtx7mjYzdhPDcdmktbZsFYEnI8+5aZi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64D663-5382-4EB7-A810-72DF7DE6565C}">
  <a:tblStyle styleId="{F364D663-5382-4EB7-A810-72DF7DE656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customschemas.google.com/relationships/presentationmetadata" Target="metadata"/><Relationship Id="rId70" Type="http://schemas.openxmlformats.org/officeDocument/2006/relationships/font" Target="fonts/PoppinsSemiBold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InstrumentSans-boldItalic.fntdata"/><Relationship Id="rId61" Type="http://schemas.openxmlformats.org/officeDocument/2006/relationships/font" Target="fonts/InstrumentSans-italic.fntdata"/><Relationship Id="rId20" Type="http://schemas.openxmlformats.org/officeDocument/2006/relationships/slide" Target="slides/slide13.xml"/><Relationship Id="rId64" Type="http://schemas.openxmlformats.org/officeDocument/2006/relationships/font" Target="fonts/PoppinsMedium-bold.fntdata"/><Relationship Id="rId63" Type="http://schemas.openxmlformats.org/officeDocument/2006/relationships/font" Target="fonts/PoppinsMedium-regular.fntdata"/><Relationship Id="rId22" Type="http://schemas.openxmlformats.org/officeDocument/2006/relationships/slide" Target="slides/slide15.xml"/><Relationship Id="rId66" Type="http://schemas.openxmlformats.org/officeDocument/2006/relationships/font" Target="fonts/PoppinsMedium-boldItalic.fntdata"/><Relationship Id="rId21" Type="http://schemas.openxmlformats.org/officeDocument/2006/relationships/slide" Target="slides/slide14.xml"/><Relationship Id="rId65" Type="http://schemas.openxmlformats.org/officeDocument/2006/relationships/font" Target="fonts/PoppinsMedium-italic.fntdata"/><Relationship Id="rId24" Type="http://schemas.openxmlformats.org/officeDocument/2006/relationships/slide" Target="slides/slide17.xml"/><Relationship Id="rId68" Type="http://schemas.openxmlformats.org/officeDocument/2006/relationships/font" Target="fonts/PoppinsSemiBold-bold.fntdata"/><Relationship Id="rId23" Type="http://schemas.openxmlformats.org/officeDocument/2006/relationships/slide" Target="slides/slide16.xml"/><Relationship Id="rId67" Type="http://schemas.openxmlformats.org/officeDocument/2006/relationships/font" Target="fonts/PoppinsSemiBold-regular.fntdata"/><Relationship Id="rId60" Type="http://schemas.openxmlformats.org/officeDocument/2006/relationships/font" Target="fonts/InstrumentSans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PoppinsSemiBold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Poppins-regular.fntdata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Poppins-italic.fntdata"/><Relationship Id="rId12" Type="http://schemas.openxmlformats.org/officeDocument/2006/relationships/slide" Target="slides/slide5.xml"/><Relationship Id="rId56" Type="http://schemas.openxmlformats.org/officeDocument/2006/relationships/font" Target="fonts/Poppins-bold.fntdata"/><Relationship Id="rId15" Type="http://schemas.openxmlformats.org/officeDocument/2006/relationships/slide" Target="slides/slide8.xml"/><Relationship Id="rId59" Type="http://schemas.openxmlformats.org/officeDocument/2006/relationships/font" Target="fonts/InstrumentSans-regular.fntdata"/><Relationship Id="rId14" Type="http://schemas.openxmlformats.org/officeDocument/2006/relationships/slide" Target="slides/slide7.xml"/><Relationship Id="rId58" Type="http://schemas.openxmlformats.org/officeDocument/2006/relationships/font" Target="fonts/Poppi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5" name="Google Shape;10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36ce514f723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7" name="Google Shape;1107;g36ce514f723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6ce514f723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4" name="Google Shape;1114;g36ce514f723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36ce514f723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1" name="Google Shape;1121;g36ce514f723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6ce514f72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7" name="Google Shape;1127;g36ce514f72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6ce514f723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3" name="Google Shape;1133;g36ce514f723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36ce514f723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9" name="Google Shape;1139;g36ce514f723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6ce514f723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7" name="Google Shape;1147;g36ce514f723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6ce514f723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5" name="Google Shape;1155;g36ce514f723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6ce514f723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2" name="Google Shape;1162;g36ce514f723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36ce514f723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1" name="Google Shape;1171;g36ce514f723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6ce514f723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5" name="Google Shape;1045;g36ce514f723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6ce514f723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8" name="Google Shape;1178;g36ce514f723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36ce514f723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5" name="Google Shape;1185;g36ce514f723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36ce514f723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2" name="Google Shape;1192;g36ce514f723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6ce514f723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0" name="Google Shape;1200;g36ce514f723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36ce514f723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7" name="Google Shape;1207;g36ce514f723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36ce514f723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4" name="Google Shape;1214;g36ce514f723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36ce514f723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1" name="Google Shape;1221;g36ce514f723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36ce514f723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8" name="Google Shape;1228;g36ce514f723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36ce514f723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5" name="Google Shape;1235;g36ce514f723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36ce514f723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2" name="Google Shape;1242;g36ce514f723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6ce514f723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3" name="Google Shape;1053;g36ce514f723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36ce514f723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9" name="Google Shape;1249;g36ce514f723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36ce514f723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6" name="Google Shape;1256;g36ce514f723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36ce514f723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3" name="Google Shape;1263;g36ce514f723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36ce514f723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0" name="Google Shape;1270;g36ce514f723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36ce514f723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7" name="Google Shape;1277;g36ce514f723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6ce514f723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8" name="Google Shape;1288;g36ce514f723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36ce514f723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4" name="Google Shape;1294;g36ce514f723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36ce514f723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0" name="Google Shape;1300;g36ce514f723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36ce514f723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6" name="Google Shape;1306;g36ce514f723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36ce514f723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2" name="Google Shape;1312;g36ce514f723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6ce514f723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0" name="Google Shape;1060;g36ce514f723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36ce514f723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9" name="Google Shape;1319;g36ce514f723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36ce514f723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5" name="Google Shape;1325;g36ce514f723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36ce514f723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4" name="Google Shape;1334;g36ce514f723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36ce514f723_0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2" name="Google Shape;1342;g36ce514f723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36ce514f723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0" name="Google Shape;1350;g36ce514f723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6ce514f723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8" name="Google Shape;1358;g36ce514f723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36ce514f723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5" name="Google Shape;1365;g36ce514f723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36ce514f723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2" name="Google Shape;1372;g36ce514f723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6ce514f723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8" name="Google Shape;1068;g36ce514f723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6ce514f723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6" name="Google Shape;1076;g36ce514f723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6ce514f72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3" name="Google Shape;1083;g36ce514f72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36ce514f723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1" name="Google Shape;1091;g36ce514f723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6ce514f72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8" name="Google Shape;1098;g36ce514f72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/>
          <p:cNvPicPr preferRelativeResize="0"/>
          <p:nvPr/>
        </p:nvPicPr>
        <p:blipFill rotWithShape="1">
          <a:blip r:embed="rId2">
            <a:alphaModFix amt="70000"/>
          </a:blip>
          <a:srcRect b="0" l="1311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1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" name="Google Shape;13;p11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11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1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11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17" name="Google Shape;17;p11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18" name="Google Shape;18;p11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11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11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11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11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11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11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11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1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1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11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" name="Google Shape;29;p11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30;p11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>
            <p:ph idx="2" type="pic"/>
          </p:nvPr>
        </p:nvSpPr>
        <p:spPr>
          <a:xfrm>
            <a:off x="7751475" y="1291350"/>
            <a:ext cx="1266300" cy="128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0"/>
          <p:cNvSpPr/>
          <p:nvPr>
            <p:ph idx="3" type="pic"/>
          </p:nvPr>
        </p:nvSpPr>
        <p:spPr>
          <a:xfrm>
            <a:off x="7751425" y="3864900"/>
            <a:ext cx="1266300" cy="12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0"/>
          <p:cNvSpPr/>
          <p:nvPr>
            <p:ph idx="4" type="pic"/>
          </p:nvPr>
        </p:nvSpPr>
        <p:spPr>
          <a:xfrm>
            <a:off x="5218487" y="2584425"/>
            <a:ext cx="2525100" cy="1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30" name="Google Shape;130;p2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2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20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5" name="Google Shape;135;p20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4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7700" y="0"/>
            <a:ext cx="1290725" cy="1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13993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2" type="body"/>
          </p:nvPr>
        </p:nvSpPr>
        <p:spPr>
          <a:xfrm>
            <a:off x="13993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3" type="body"/>
          </p:nvPr>
        </p:nvSpPr>
        <p:spPr>
          <a:xfrm>
            <a:off x="13993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4" type="body"/>
          </p:nvPr>
        </p:nvSpPr>
        <p:spPr>
          <a:xfrm>
            <a:off x="394175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5" type="body"/>
          </p:nvPr>
        </p:nvSpPr>
        <p:spPr>
          <a:xfrm>
            <a:off x="394175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6" type="body"/>
          </p:nvPr>
        </p:nvSpPr>
        <p:spPr>
          <a:xfrm>
            <a:off x="394175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7" type="body"/>
          </p:nvPr>
        </p:nvSpPr>
        <p:spPr>
          <a:xfrm>
            <a:off x="64842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8" type="body"/>
          </p:nvPr>
        </p:nvSpPr>
        <p:spPr>
          <a:xfrm>
            <a:off x="64842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9" type="body"/>
          </p:nvPr>
        </p:nvSpPr>
        <p:spPr>
          <a:xfrm>
            <a:off x="64842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1"/>
          <p:cNvSpPr txBox="1"/>
          <p:nvPr>
            <p:ph type="title"/>
          </p:nvPr>
        </p:nvSpPr>
        <p:spPr>
          <a:xfrm>
            <a:off x="139700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52" name="Google Shape;152;p2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21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21"/>
          <p:cNvSpPr txBox="1"/>
          <p:nvPr>
            <p:ph idx="13" type="subTitle"/>
          </p:nvPr>
        </p:nvSpPr>
        <p:spPr>
          <a:xfrm>
            <a:off x="139700" y="1443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5" name="Google Shape;155;p21"/>
          <p:cNvSpPr txBox="1"/>
          <p:nvPr>
            <p:ph idx="14" type="subTitle"/>
          </p:nvPr>
        </p:nvSpPr>
        <p:spPr>
          <a:xfrm>
            <a:off x="139700" y="27292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5" type="subTitle"/>
          </p:nvPr>
        </p:nvSpPr>
        <p:spPr>
          <a:xfrm>
            <a:off x="139700" y="4014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">
  <p:cSld name="BLANK_1_1_1_1_1_1_1_1_1_1_1_1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9" name="Google Shape;159;p22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3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128875" y="234450"/>
            <a:ext cx="6354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idx="4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5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2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22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22"/>
          <p:cNvSpPr txBox="1"/>
          <p:nvPr>
            <p:ph idx="6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1" name="Google Shape;171;p23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3" name="Google Shape;173;p23"/>
          <p:cNvSpPr/>
          <p:nvPr>
            <p:ph idx="5" type="pic"/>
          </p:nvPr>
        </p:nvSpPr>
        <p:spPr>
          <a:xfrm>
            <a:off x="128875" y="385810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"/>
          <p:cNvSpPr/>
          <p:nvPr>
            <p:ph idx="6" type="pic"/>
          </p:nvPr>
        </p:nvSpPr>
        <p:spPr>
          <a:xfrm>
            <a:off x="128875" y="129135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"/>
          <p:cNvSpPr/>
          <p:nvPr>
            <p:ph idx="7" type="pic"/>
          </p:nvPr>
        </p:nvSpPr>
        <p:spPr>
          <a:xfrm>
            <a:off x="3936325" y="2583600"/>
            <a:ext cx="1270500" cy="12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23"/>
          <p:cNvSpPr txBox="1"/>
          <p:nvPr>
            <p:ph type="title"/>
          </p:nvPr>
        </p:nvSpPr>
        <p:spPr>
          <a:xfrm>
            <a:off x="128875" y="234450"/>
            <a:ext cx="3810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2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p23"/>
          <p:cNvSpPr txBox="1"/>
          <p:nvPr>
            <p:ph idx="8" type="subTitle"/>
          </p:nvPr>
        </p:nvSpPr>
        <p:spPr>
          <a:xfrm>
            <a:off x="3940150" y="234450"/>
            <a:ext cx="4860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47525" y="-6725"/>
            <a:ext cx="1265400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134175" y="2591900"/>
            <a:ext cx="1259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2" type="body"/>
          </p:nvPr>
        </p:nvSpPr>
        <p:spPr>
          <a:xfrm>
            <a:off x="14013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7" name="Google Shape;187;p24"/>
          <p:cNvSpPr txBox="1"/>
          <p:nvPr>
            <p:ph idx="3" type="body"/>
          </p:nvPr>
        </p:nvSpPr>
        <p:spPr>
          <a:xfrm>
            <a:off x="2664024" y="2585275"/>
            <a:ext cx="1256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8" name="Google Shape;188;p24"/>
          <p:cNvSpPr txBox="1"/>
          <p:nvPr>
            <p:ph idx="4" type="body"/>
          </p:nvPr>
        </p:nvSpPr>
        <p:spPr>
          <a:xfrm>
            <a:off x="3942325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9" name="Google Shape;189;p24"/>
          <p:cNvSpPr txBox="1"/>
          <p:nvPr>
            <p:ph idx="5" type="body"/>
          </p:nvPr>
        </p:nvSpPr>
        <p:spPr>
          <a:xfrm>
            <a:off x="5215125" y="2585275"/>
            <a:ext cx="1264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6" type="body"/>
          </p:nvPr>
        </p:nvSpPr>
        <p:spPr>
          <a:xfrm>
            <a:off x="64840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1" name="Google Shape;191;p24"/>
          <p:cNvSpPr/>
          <p:nvPr>
            <p:ph idx="7" type="pic"/>
          </p:nvPr>
        </p:nvSpPr>
        <p:spPr>
          <a:xfrm>
            <a:off x="1405975" y="2584850"/>
            <a:ext cx="1259400" cy="12705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4"/>
          <p:cNvSpPr/>
          <p:nvPr>
            <p:ph idx="8" type="pic"/>
          </p:nvPr>
        </p:nvSpPr>
        <p:spPr>
          <a:xfrm>
            <a:off x="2672775" y="1298150"/>
            <a:ext cx="1264200" cy="12756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4"/>
          <p:cNvSpPr/>
          <p:nvPr>
            <p:ph idx="9" type="pic"/>
          </p:nvPr>
        </p:nvSpPr>
        <p:spPr>
          <a:xfrm>
            <a:off x="134175" y="1297300"/>
            <a:ext cx="1256700" cy="12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4"/>
          <p:cNvSpPr/>
          <p:nvPr>
            <p:ph idx="13" type="pic"/>
          </p:nvPr>
        </p:nvSpPr>
        <p:spPr>
          <a:xfrm>
            <a:off x="3944650" y="2583775"/>
            <a:ext cx="1261200" cy="127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4"/>
          <p:cNvSpPr/>
          <p:nvPr>
            <p:ph idx="14" type="pic"/>
          </p:nvPr>
        </p:nvSpPr>
        <p:spPr>
          <a:xfrm>
            <a:off x="5218725" y="1297675"/>
            <a:ext cx="1256400" cy="1276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4"/>
          <p:cNvSpPr/>
          <p:nvPr>
            <p:ph idx="15" type="pic"/>
          </p:nvPr>
        </p:nvSpPr>
        <p:spPr>
          <a:xfrm>
            <a:off x="6488125" y="2584850"/>
            <a:ext cx="1259400" cy="12741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4"/>
          <p:cNvSpPr txBox="1"/>
          <p:nvPr>
            <p:ph idx="16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4"/>
          <p:cNvSpPr txBox="1"/>
          <p:nvPr>
            <p:ph type="title"/>
          </p:nvPr>
        </p:nvSpPr>
        <p:spPr>
          <a:xfrm>
            <a:off x="133575" y="228600"/>
            <a:ext cx="6338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0" name="Google Shape;200;p2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24"/>
          <p:cNvCxnSpPr/>
          <p:nvPr/>
        </p:nvCxnSpPr>
        <p:spPr>
          <a:xfrm>
            <a:off x="902325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2673138" y="31584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2" type="body"/>
          </p:nvPr>
        </p:nvSpPr>
        <p:spPr>
          <a:xfrm>
            <a:off x="7749888" y="316052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3" type="subTitle"/>
          </p:nvPr>
        </p:nvSpPr>
        <p:spPr>
          <a:xfrm>
            <a:off x="7754025" y="258392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4" type="body"/>
          </p:nvPr>
        </p:nvSpPr>
        <p:spPr>
          <a:xfrm>
            <a:off x="5213563" y="316487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7" name="Google Shape;207;p25"/>
          <p:cNvSpPr txBox="1"/>
          <p:nvPr>
            <p:ph idx="5" type="body"/>
          </p:nvPr>
        </p:nvSpPr>
        <p:spPr>
          <a:xfrm>
            <a:off x="137275" y="31758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6" type="subTitle"/>
          </p:nvPr>
        </p:nvSpPr>
        <p:spPr>
          <a:xfrm>
            <a:off x="137275" y="25992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25"/>
          <p:cNvSpPr txBox="1"/>
          <p:nvPr>
            <p:ph idx="7" type="subTitle"/>
          </p:nvPr>
        </p:nvSpPr>
        <p:spPr>
          <a:xfrm>
            <a:off x="5213563" y="258827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8" type="subTitle"/>
          </p:nvPr>
        </p:nvSpPr>
        <p:spPr>
          <a:xfrm>
            <a:off x="2673138" y="25818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25"/>
          <p:cNvSpPr/>
          <p:nvPr>
            <p:ph idx="9" type="pic"/>
          </p:nvPr>
        </p:nvSpPr>
        <p:spPr>
          <a:xfrm>
            <a:off x="5216500" y="1297675"/>
            <a:ext cx="1259100" cy="1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25"/>
          <p:cNvSpPr/>
          <p:nvPr>
            <p:ph idx="13" type="pic"/>
          </p:nvPr>
        </p:nvSpPr>
        <p:spPr>
          <a:xfrm>
            <a:off x="7756350" y="1296175"/>
            <a:ext cx="1259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25"/>
          <p:cNvSpPr/>
          <p:nvPr>
            <p:ph idx="14" type="pic"/>
          </p:nvPr>
        </p:nvSpPr>
        <p:spPr>
          <a:xfrm>
            <a:off x="133525" y="1294525"/>
            <a:ext cx="1261800" cy="12804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2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25"/>
          <p:cNvSpPr/>
          <p:nvPr>
            <p:ph idx="15" type="pic"/>
          </p:nvPr>
        </p:nvSpPr>
        <p:spPr>
          <a:xfrm>
            <a:off x="2673500" y="1295450"/>
            <a:ext cx="1263300" cy="12771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5"/>
          <p:cNvSpPr txBox="1"/>
          <p:nvPr>
            <p:ph type="title"/>
          </p:nvPr>
        </p:nvSpPr>
        <p:spPr>
          <a:xfrm>
            <a:off x="131875" y="228600"/>
            <a:ext cx="5076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7" name="Google Shape;217;p2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25"/>
          <p:cNvCxnSpPr/>
          <p:nvPr/>
        </p:nvCxnSpPr>
        <p:spPr>
          <a:xfrm>
            <a:off x="9018413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1" name="Google Shape;221;p26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2" name="Google Shape;222;p26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3" name="Google Shape;223;p26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4" name="Google Shape;224;p26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5" name="Google Shape;225;p26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6" name="Google Shape;226;p26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7" name="Google Shape;227;p26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26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9" name="Google Shape;229;p26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0" name="Google Shape;230;p26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1" name="Google Shape;231;p26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2" name="Google Shape;232;p26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3" name="Google Shape;233;p2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4" name="Google Shape;234;p2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26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55300" y="-2199"/>
            <a:ext cx="1265400" cy="12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27"/>
          <p:cNvSpPr txBox="1"/>
          <p:nvPr>
            <p:ph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None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27"/>
          <p:cNvSpPr txBox="1"/>
          <p:nvPr>
            <p:ph idx="2" type="title"/>
          </p:nvPr>
        </p:nvSpPr>
        <p:spPr>
          <a:xfrm>
            <a:off x="1399375" y="2588200"/>
            <a:ext cx="50820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7"/>
          <p:cNvSpPr txBox="1"/>
          <p:nvPr>
            <p:ph idx="1" type="subTitle"/>
          </p:nvPr>
        </p:nvSpPr>
        <p:spPr>
          <a:xfrm>
            <a:off x="6561925" y="3856500"/>
            <a:ext cx="1835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42" name="Google Shape;242;p27"/>
          <p:cNvSpPr txBox="1"/>
          <p:nvPr>
            <p:ph idx="3" type="title"/>
          </p:nvPr>
        </p:nvSpPr>
        <p:spPr>
          <a:xfrm>
            <a:off x="1453924" y="228600"/>
            <a:ext cx="62361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43" name="Google Shape;243;p2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2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27"/>
          <p:cNvSpPr/>
          <p:nvPr>
            <p:ph idx="4" type="pic"/>
          </p:nvPr>
        </p:nvSpPr>
        <p:spPr>
          <a:xfrm>
            <a:off x="7756200" y="2584025"/>
            <a:ext cx="1263600" cy="12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9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/>
        </p:nvSpPr>
        <p:spPr>
          <a:xfrm>
            <a:off x="7752138" y="1291375"/>
            <a:ext cx="1270500" cy="12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8" name="Google Shape;248;p28"/>
          <p:cNvSpPr/>
          <p:nvPr>
            <p:ph idx="2" type="pic"/>
          </p:nvPr>
        </p:nvSpPr>
        <p:spPr>
          <a:xfrm>
            <a:off x="7977750" y="1495975"/>
            <a:ext cx="819300" cy="8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28"/>
          <p:cNvSpPr/>
          <p:nvPr>
            <p:ph idx="3" type="pic"/>
          </p:nvPr>
        </p:nvSpPr>
        <p:spPr>
          <a:xfrm>
            <a:off x="5219025" y="1297000"/>
            <a:ext cx="2528100" cy="38475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8"/>
          <p:cNvSpPr txBox="1"/>
          <p:nvPr>
            <p:ph type="title"/>
          </p:nvPr>
        </p:nvSpPr>
        <p:spPr>
          <a:xfrm>
            <a:off x="1453924" y="228600"/>
            <a:ext cx="6149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28"/>
          <p:cNvSpPr txBox="1"/>
          <p:nvPr>
            <p:ph idx="4"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253" name="Google Shape;253;p2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" name="Google Shape;254;p2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28"/>
          <p:cNvSpPr txBox="1"/>
          <p:nvPr>
            <p:ph idx="1" type="subTitle"/>
          </p:nvPr>
        </p:nvSpPr>
        <p:spPr>
          <a:xfrm>
            <a:off x="1399375" y="330332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56" name="Google Shape;256;p28"/>
          <p:cNvSpPr txBox="1"/>
          <p:nvPr>
            <p:ph idx="5" type="subTitle"/>
          </p:nvPr>
        </p:nvSpPr>
        <p:spPr>
          <a:xfrm>
            <a:off x="1399375" y="258167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tem comparison and image">
  <p:cSld name="CUSTOM_4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idx="1" type="subTitle"/>
          </p:nvPr>
        </p:nvSpPr>
        <p:spPr>
          <a:xfrm>
            <a:off x="6486300" y="25905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29"/>
          <p:cNvSpPr txBox="1"/>
          <p:nvPr>
            <p:ph type="title"/>
          </p:nvPr>
        </p:nvSpPr>
        <p:spPr>
          <a:xfrm>
            <a:off x="6486300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0" name="Google Shape;260;p29"/>
          <p:cNvSpPr txBox="1"/>
          <p:nvPr>
            <p:ph idx="2" type="subTitle"/>
          </p:nvPr>
        </p:nvSpPr>
        <p:spPr>
          <a:xfrm>
            <a:off x="3939525" y="25838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29"/>
          <p:cNvSpPr txBox="1"/>
          <p:nvPr>
            <p:ph idx="3" type="title"/>
          </p:nvPr>
        </p:nvSpPr>
        <p:spPr>
          <a:xfrm>
            <a:off x="3942875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2" name="Google Shape;262;p29"/>
          <p:cNvSpPr txBox="1"/>
          <p:nvPr>
            <p:ph idx="4" type="subTitle"/>
          </p:nvPr>
        </p:nvSpPr>
        <p:spPr>
          <a:xfrm>
            <a:off x="136200" y="1289875"/>
            <a:ext cx="38106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3" name="Google Shape;263;p29"/>
          <p:cNvSpPr txBox="1"/>
          <p:nvPr>
            <p:ph idx="5" type="title"/>
          </p:nvPr>
        </p:nvSpPr>
        <p:spPr>
          <a:xfrm>
            <a:off x="136200" y="1822150"/>
            <a:ext cx="3810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4" name="Google Shape;264;p29"/>
          <p:cNvSpPr/>
          <p:nvPr>
            <p:ph idx="6" type="pic"/>
          </p:nvPr>
        </p:nvSpPr>
        <p:spPr>
          <a:xfrm>
            <a:off x="133925" y="0"/>
            <a:ext cx="12603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9"/>
          <p:cNvSpPr txBox="1"/>
          <p:nvPr>
            <p:ph idx="7" type="subTitle"/>
          </p:nvPr>
        </p:nvSpPr>
        <p:spPr>
          <a:xfrm>
            <a:off x="3940875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29"/>
          <p:cNvSpPr txBox="1"/>
          <p:nvPr>
            <p:ph idx="8" type="title"/>
          </p:nvPr>
        </p:nvSpPr>
        <p:spPr>
          <a:xfrm>
            <a:off x="3940875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8" name="Google Shape;268;p29"/>
          <p:cNvSpPr txBox="1"/>
          <p:nvPr>
            <p:ph idx="9" type="subTitle"/>
          </p:nvPr>
        </p:nvSpPr>
        <p:spPr>
          <a:xfrm>
            <a:off x="6481000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29"/>
          <p:cNvSpPr txBox="1"/>
          <p:nvPr>
            <p:ph idx="13" type="title"/>
          </p:nvPr>
        </p:nvSpPr>
        <p:spPr>
          <a:xfrm>
            <a:off x="6481000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2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33" name="Google Shape;33;p12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12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" name="Google Shape;36;p12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37" name="Google Shape;37;p12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" name="Google Shape;38;p12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1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12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" name="Google Shape;41;p12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 1">
  <p:cSld name="CUSTOM_5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idx="1" type="body"/>
          </p:nvPr>
        </p:nvSpPr>
        <p:spPr>
          <a:xfrm>
            <a:off x="285488" y="2569932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pic>
        <p:nvPicPr>
          <p:cNvPr id="272" name="Google Shape;272;p30"/>
          <p:cNvPicPr preferRelativeResize="0"/>
          <p:nvPr/>
        </p:nvPicPr>
        <p:blipFill rotWithShape="1">
          <a:blip r:embed="rId2">
            <a:alphaModFix/>
          </a:blip>
          <a:srcRect b="0" l="0" r="30109" t="73622"/>
          <a:stretch/>
        </p:blipFill>
        <p:spPr>
          <a:xfrm rot="10800000">
            <a:off x="133300" y="4683125"/>
            <a:ext cx="2159200" cy="458401"/>
          </a:xfrm>
          <a:prstGeom prst="rect">
            <a:avLst/>
          </a:prstGeom>
          <a:gradFill>
            <a:gsLst>
              <a:gs pos="0">
                <a:srgbClr val="808978"/>
              </a:gs>
              <a:gs pos="49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273" name="Google Shape;273;p3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30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30"/>
          <p:cNvSpPr txBox="1"/>
          <p:nvPr>
            <p:ph idx="2" type="body"/>
          </p:nvPr>
        </p:nvSpPr>
        <p:spPr>
          <a:xfrm>
            <a:off x="2827113" y="2569931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6" name="Google Shape;276;p30"/>
          <p:cNvSpPr txBox="1"/>
          <p:nvPr>
            <p:ph idx="3" type="body"/>
          </p:nvPr>
        </p:nvSpPr>
        <p:spPr>
          <a:xfrm>
            <a:off x="5368750" y="2579750"/>
            <a:ext cx="23784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7" name="Google Shape;277;p30"/>
          <p:cNvSpPr/>
          <p:nvPr>
            <p:ph idx="4" type="pic"/>
          </p:nvPr>
        </p:nvSpPr>
        <p:spPr>
          <a:xfrm>
            <a:off x="7752125" y="2584175"/>
            <a:ext cx="12666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0"/>
          <p:cNvSpPr txBox="1"/>
          <p:nvPr>
            <p:ph idx="5" type="subTitle"/>
          </p:nvPr>
        </p:nvSpPr>
        <p:spPr>
          <a:xfrm>
            <a:off x="28548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0" name="Google Shape;280;p30"/>
          <p:cNvSpPr txBox="1"/>
          <p:nvPr>
            <p:ph idx="6" type="subTitle"/>
          </p:nvPr>
        </p:nvSpPr>
        <p:spPr>
          <a:xfrm>
            <a:off x="2827113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1" name="Google Shape;281;p30"/>
          <p:cNvSpPr txBox="1"/>
          <p:nvPr>
            <p:ph idx="7" type="subTitle"/>
          </p:nvPr>
        </p:nvSpPr>
        <p:spPr>
          <a:xfrm>
            <a:off x="536873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2" name="Google Shape;282;p30"/>
          <p:cNvSpPr txBox="1"/>
          <p:nvPr>
            <p:ph idx="8" type="subTitle"/>
          </p:nvPr>
        </p:nvSpPr>
        <p:spPr>
          <a:xfrm>
            <a:off x="407700" y="1388800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3" name="Google Shape;283;p30"/>
          <p:cNvSpPr txBox="1"/>
          <p:nvPr>
            <p:ph idx="9" type="subTitle"/>
          </p:nvPr>
        </p:nvSpPr>
        <p:spPr>
          <a:xfrm>
            <a:off x="2952363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4" name="Google Shape;284;p30"/>
          <p:cNvSpPr txBox="1"/>
          <p:nvPr>
            <p:ph idx="13" type="subTitle"/>
          </p:nvPr>
        </p:nvSpPr>
        <p:spPr>
          <a:xfrm>
            <a:off x="5497038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5" name="Google Shape;285;p30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_6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idx="1" type="subTitle"/>
          </p:nvPr>
        </p:nvSpPr>
        <p:spPr>
          <a:xfrm>
            <a:off x="2679700" y="1295400"/>
            <a:ext cx="3801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31"/>
          <p:cNvSpPr txBox="1"/>
          <p:nvPr>
            <p:ph idx="2" type="body"/>
          </p:nvPr>
        </p:nvSpPr>
        <p:spPr>
          <a:xfrm>
            <a:off x="2679700" y="1744013"/>
            <a:ext cx="2533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9" name="Google Shape;289;p31"/>
          <p:cNvSpPr txBox="1"/>
          <p:nvPr>
            <p:ph idx="3" type="subTitle"/>
          </p:nvPr>
        </p:nvSpPr>
        <p:spPr>
          <a:xfrm>
            <a:off x="1397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0" name="Google Shape;290;p31"/>
          <p:cNvSpPr txBox="1"/>
          <p:nvPr>
            <p:ph idx="4" type="body"/>
          </p:nvPr>
        </p:nvSpPr>
        <p:spPr>
          <a:xfrm>
            <a:off x="1397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1" name="Google Shape;291;p31"/>
          <p:cNvSpPr txBox="1"/>
          <p:nvPr>
            <p:ph idx="5" type="subTitle"/>
          </p:nvPr>
        </p:nvSpPr>
        <p:spPr>
          <a:xfrm>
            <a:off x="26776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92" name="Google Shape;292;p31"/>
          <p:cNvSpPr txBox="1"/>
          <p:nvPr>
            <p:ph idx="6" type="body"/>
          </p:nvPr>
        </p:nvSpPr>
        <p:spPr>
          <a:xfrm>
            <a:off x="26776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3" name="Google Shape;293;p31"/>
          <p:cNvSpPr txBox="1"/>
          <p:nvPr>
            <p:ph idx="7" type="subTitle"/>
          </p:nvPr>
        </p:nvSpPr>
        <p:spPr>
          <a:xfrm>
            <a:off x="5210575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4" name="Google Shape;294;p31"/>
          <p:cNvSpPr txBox="1"/>
          <p:nvPr>
            <p:ph idx="8" type="body"/>
          </p:nvPr>
        </p:nvSpPr>
        <p:spPr>
          <a:xfrm>
            <a:off x="5210575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5" name="Google Shape;295;p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1"/>
          <p:cNvSpPr/>
          <p:nvPr>
            <p:ph idx="9" type="pic"/>
          </p:nvPr>
        </p:nvSpPr>
        <p:spPr>
          <a:xfrm>
            <a:off x="133525" y="1298275"/>
            <a:ext cx="2531400" cy="127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31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10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idx="1" type="body"/>
          </p:nvPr>
        </p:nvSpPr>
        <p:spPr>
          <a:xfrm>
            <a:off x="13495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0" name="Google Shape;300;p32"/>
          <p:cNvSpPr txBox="1"/>
          <p:nvPr>
            <p:ph idx="2" type="body"/>
          </p:nvPr>
        </p:nvSpPr>
        <p:spPr>
          <a:xfrm>
            <a:off x="52159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1" name="Google Shape;301;p32"/>
          <p:cNvSpPr txBox="1"/>
          <p:nvPr>
            <p:ph idx="3" type="body"/>
          </p:nvPr>
        </p:nvSpPr>
        <p:spPr>
          <a:xfrm>
            <a:off x="2677225" y="1811100"/>
            <a:ext cx="25251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2" name="Google Shape;302;p32"/>
          <p:cNvSpPr txBox="1"/>
          <p:nvPr>
            <p:ph idx="4" type="body"/>
          </p:nvPr>
        </p:nvSpPr>
        <p:spPr>
          <a:xfrm>
            <a:off x="26776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3" name="Google Shape;303;p32"/>
          <p:cNvSpPr txBox="1"/>
          <p:nvPr>
            <p:ph idx="5" type="subTitle"/>
          </p:nvPr>
        </p:nvSpPr>
        <p:spPr>
          <a:xfrm>
            <a:off x="26728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idx="6" type="subTitle"/>
          </p:nvPr>
        </p:nvSpPr>
        <p:spPr>
          <a:xfrm>
            <a:off x="26728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32"/>
          <p:cNvSpPr txBox="1"/>
          <p:nvPr>
            <p:ph idx="7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32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8" name="Google Shape;308;p32"/>
          <p:cNvSpPr/>
          <p:nvPr>
            <p:ph idx="8" type="pic"/>
          </p:nvPr>
        </p:nvSpPr>
        <p:spPr>
          <a:xfrm>
            <a:off x="134350" y="1295850"/>
            <a:ext cx="25293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32"/>
          <p:cNvSpPr txBox="1"/>
          <p:nvPr>
            <p:ph idx="9" type="subTitle"/>
          </p:nvPr>
        </p:nvSpPr>
        <p:spPr>
          <a:xfrm>
            <a:off x="5211100" y="1295400"/>
            <a:ext cx="2538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32"/>
          <p:cNvSpPr txBox="1"/>
          <p:nvPr>
            <p:ph idx="13" type="subTitle"/>
          </p:nvPr>
        </p:nvSpPr>
        <p:spPr>
          <a:xfrm>
            <a:off x="2672800" y="12954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32"/>
          <p:cNvSpPr txBox="1"/>
          <p:nvPr>
            <p:ph idx="14" type="subTitle"/>
          </p:nvPr>
        </p:nvSpPr>
        <p:spPr>
          <a:xfrm>
            <a:off x="26728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32"/>
          <p:cNvSpPr txBox="1"/>
          <p:nvPr>
            <p:ph idx="15" type="subTitle"/>
          </p:nvPr>
        </p:nvSpPr>
        <p:spPr>
          <a:xfrm>
            <a:off x="13015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32"/>
          <p:cNvSpPr txBox="1"/>
          <p:nvPr>
            <p:ph idx="16" type="subTitle"/>
          </p:nvPr>
        </p:nvSpPr>
        <p:spPr>
          <a:xfrm>
            <a:off x="52111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32"/>
          <p:cNvSpPr txBox="1"/>
          <p:nvPr>
            <p:ph idx="17" type="subTitle"/>
          </p:nvPr>
        </p:nvSpPr>
        <p:spPr>
          <a:xfrm>
            <a:off x="1397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5" name="Google Shape;315;p32"/>
          <p:cNvSpPr txBox="1"/>
          <p:nvPr>
            <p:ph idx="18" type="subTitle"/>
          </p:nvPr>
        </p:nvSpPr>
        <p:spPr>
          <a:xfrm>
            <a:off x="1397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6" name="Google Shape;316;p32"/>
          <p:cNvSpPr txBox="1"/>
          <p:nvPr>
            <p:ph idx="19" type="subTitle"/>
          </p:nvPr>
        </p:nvSpPr>
        <p:spPr>
          <a:xfrm>
            <a:off x="522025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7" name="Google Shape;317;p32"/>
          <p:cNvSpPr txBox="1"/>
          <p:nvPr>
            <p:ph idx="20" type="subTitle"/>
          </p:nvPr>
        </p:nvSpPr>
        <p:spPr>
          <a:xfrm>
            <a:off x="522025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0" name="Google Shape;320;p3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33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22" name="Google Shape;322;p33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323" name="Google Shape;323;p33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4" name="Google Shape;324;p33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5" name="Google Shape;325;p33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" name="Google Shape;326;p33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7" name="Google Shape;327;p33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8" name="Google Shape;328;p33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9" name="Google Shape;329;p33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0" name="Google Shape;330;p33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31" name="Google Shape;331;p33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33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02699" y="3851249"/>
            <a:ext cx="1292251" cy="12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4"/>
          <p:cNvSpPr txBox="1"/>
          <p:nvPr>
            <p:ph idx="1" type="subTitle"/>
          </p:nvPr>
        </p:nvSpPr>
        <p:spPr>
          <a:xfrm>
            <a:off x="53729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2" type="subTitle"/>
          </p:nvPr>
        </p:nvSpPr>
        <p:spPr>
          <a:xfrm>
            <a:off x="5372900" y="4504718"/>
            <a:ext cx="1429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34"/>
          <p:cNvSpPr txBox="1"/>
          <p:nvPr>
            <p:ph idx="3" type="subTitle"/>
          </p:nvPr>
        </p:nvSpPr>
        <p:spPr>
          <a:xfrm>
            <a:off x="5372900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34"/>
          <p:cNvSpPr txBox="1"/>
          <p:nvPr>
            <p:ph idx="4" type="subTitle"/>
          </p:nvPr>
        </p:nvSpPr>
        <p:spPr>
          <a:xfrm>
            <a:off x="5372900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" name="Google Shape;339;p34"/>
          <p:cNvSpPr txBox="1"/>
          <p:nvPr>
            <p:ph idx="5" type="subTitle"/>
          </p:nvPr>
        </p:nvSpPr>
        <p:spPr>
          <a:xfrm>
            <a:off x="6953375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34"/>
          <p:cNvSpPr txBox="1"/>
          <p:nvPr>
            <p:ph idx="6" type="subTitle"/>
          </p:nvPr>
        </p:nvSpPr>
        <p:spPr>
          <a:xfrm>
            <a:off x="6953375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41" name="Google Shape;341;p34"/>
          <p:cNvCxnSpPr/>
          <p:nvPr/>
        </p:nvCxnSpPr>
        <p:spPr>
          <a:xfrm>
            <a:off x="902325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34"/>
          <p:cNvCxnSpPr/>
          <p:nvPr/>
        </p:nvCxnSpPr>
        <p:spPr>
          <a:xfrm>
            <a:off x="11880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34"/>
          <p:cNvSpPr txBox="1"/>
          <p:nvPr>
            <p:ph idx="7" type="subTitle"/>
          </p:nvPr>
        </p:nvSpPr>
        <p:spPr>
          <a:xfrm>
            <a:off x="5372900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34"/>
          <p:cNvSpPr txBox="1"/>
          <p:nvPr>
            <p:ph idx="8" type="subTitle"/>
          </p:nvPr>
        </p:nvSpPr>
        <p:spPr>
          <a:xfrm>
            <a:off x="139700" y="1653090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45" name="Google Shape;345;p3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34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7" name="Google Shape;347;p34"/>
          <p:cNvSpPr txBox="1"/>
          <p:nvPr>
            <p:ph idx="9" type="subTitle"/>
          </p:nvPr>
        </p:nvSpPr>
        <p:spPr>
          <a:xfrm>
            <a:off x="5372900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34"/>
          <p:cNvSpPr txBox="1"/>
          <p:nvPr>
            <p:ph idx="13" type="subTitle"/>
          </p:nvPr>
        </p:nvSpPr>
        <p:spPr>
          <a:xfrm>
            <a:off x="6953375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34"/>
          <p:cNvSpPr txBox="1"/>
          <p:nvPr>
            <p:ph idx="14" type="subTitle"/>
          </p:nvPr>
        </p:nvSpPr>
        <p:spPr>
          <a:xfrm>
            <a:off x="6953375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34"/>
          <p:cNvSpPr txBox="1"/>
          <p:nvPr>
            <p:ph idx="15" type="subTitle"/>
          </p:nvPr>
        </p:nvSpPr>
        <p:spPr>
          <a:xfrm>
            <a:off x="69704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/>
          <p:nvPr>
            <p:ph idx="2" type="pic"/>
          </p:nvPr>
        </p:nvSpPr>
        <p:spPr>
          <a:xfrm>
            <a:off x="775435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35"/>
          <p:cNvSpPr/>
          <p:nvPr>
            <p:ph idx="3" type="pic"/>
          </p:nvPr>
        </p:nvSpPr>
        <p:spPr>
          <a:xfrm>
            <a:off x="521230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5" name="Google Shape;355;p3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35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35"/>
          <p:cNvCxnSpPr/>
          <p:nvPr/>
        </p:nvCxnSpPr>
        <p:spPr>
          <a:xfrm>
            <a:off x="9020977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35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35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35"/>
          <p:cNvSpPr txBox="1"/>
          <p:nvPr>
            <p:ph idx="4" type="title"/>
          </p:nvPr>
        </p:nvSpPr>
        <p:spPr>
          <a:xfrm>
            <a:off x="139700" y="12940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35"/>
          <p:cNvSpPr txBox="1"/>
          <p:nvPr>
            <p:ph idx="5" type="title"/>
          </p:nvPr>
        </p:nvSpPr>
        <p:spPr>
          <a:xfrm>
            <a:off x="139700" y="18092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2" name="Google Shape;362;p35"/>
          <p:cNvSpPr txBox="1"/>
          <p:nvPr>
            <p:ph idx="6" type="title"/>
          </p:nvPr>
        </p:nvSpPr>
        <p:spPr>
          <a:xfrm>
            <a:off x="139700" y="25844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35"/>
          <p:cNvSpPr txBox="1"/>
          <p:nvPr>
            <p:ph idx="7" type="title"/>
          </p:nvPr>
        </p:nvSpPr>
        <p:spPr>
          <a:xfrm>
            <a:off x="139700" y="30996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4" name="Google Shape;364;p35"/>
          <p:cNvSpPr txBox="1"/>
          <p:nvPr>
            <p:ph idx="8" type="title"/>
          </p:nvPr>
        </p:nvSpPr>
        <p:spPr>
          <a:xfrm>
            <a:off x="139700" y="38748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5" name="Google Shape;365;p35"/>
          <p:cNvSpPr txBox="1"/>
          <p:nvPr>
            <p:ph idx="9" type="title"/>
          </p:nvPr>
        </p:nvSpPr>
        <p:spPr>
          <a:xfrm>
            <a:off x="139700" y="43900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6"/>
          <p:cNvPicPr preferRelativeResize="0"/>
          <p:nvPr/>
        </p:nvPicPr>
        <p:blipFill rotWithShape="1">
          <a:blip r:embed="rId2">
            <a:alphaModFix/>
          </a:blip>
          <a:srcRect b="13328" l="0" r="0" t="10503"/>
          <a:stretch/>
        </p:blipFill>
        <p:spPr>
          <a:xfrm rot="10800000">
            <a:off x="135149" y="1285126"/>
            <a:ext cx="5075876" cy="3866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solid green color" id="368" name="Google Shape;368;p36"/>
          <p:cNvSpPr/>
          <p:nvPr/>
        </p:nvSpPr>
        <p:spPr>
          <a:xfrm>
            <a:off x="135138" y="900"/>
            <a:ext cx="1257900" cy="128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A solid blue color" id="369" name="Google Shape;369;p36"/>
          <p:cNvSpPr/>
          <p:nvPr/>
        </p:nvSpPr>
        <p:spPr>
          <a:xfrm>
            <a:off x="5218975" y="-1050"/>
            <a:ext cx="1257900" cy="1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0" name="Google Shape;370;p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36"/>
          <p:cNvSpPr txBox="1"/>
          <p:nvPr>
            <p:ph type="title"/>
          </p:nvPr>
        </p:nvSpPr>
        <p:spPr>
          <a:xfrm>
            <a:off x="128875" y="1666875"/>
            <a:ext cx="49224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2" name="Google Shape;372;p36"/>
          <p:cNvSpPr txBox="1"/>
          <p:nvPr>
            <p:ph idx="1" type="subTitle"/>
          </p:nvPr>
        </p:nvSpPr>
        <p:spPr>
          <a:xfrm>
            <a:off x="5305200" y="2579575"/>
            <a:ext cx="35967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3" name="Google Shape;373;p36"/>
          <p:cNvSpPr txBox="1"/>
          <p:nvPr>
            <p:ph idx="2" type="subTitle"/>
          </p:nvPr>
        </p:nvSpPr>
        <p:spPr>
          <a:xfrm>
            <a:off x="5305225" y="3861475"/>
            <a:ext cx="35967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4" name="Google Shape;374;p36"/>
          <p:cNvSpPr/>
          <p:nvPr>
            <p:ph idx="3" type="pic"/>
          </p:nvPr>
        </p:nvSpPr>
        <p:spPr>
          <a:xfrm>
            <a:off x="7757975" y="1297450"/>
            <a:ext cx="1259700" cy="127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75" name="Google Shape;375;p36"/>
          <p:cNvGrpSpPr/>
          <p:nvPr/>
        </p:nvGrpSpPr>
        <p:grpSpPr>
          <a:xfrm>
            <a:off x="128875" y="0"/>
            <a:ext cx="8894550" cy="5152800"/>
            <a:chOff x="128875" y="0"/>
            <a:chExt cx="8894550" cy="5152800"/>
          </a:xfrm>
        </p:grpSpPr>
        <p:cxnSp>
          <p:nvCxnSpPr>
            <p:cNvPr id="376" name="Google Shape;376;p36"/>
            <p:cNvCxnSpPr/>
            <p:nvPr/>
          </p:nvCxnSpPr>
          <p:spPr>
            <a:xfrm>
              <a:off x="6480997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7" name="Google Shape;377;p36"/>
            <p:cNvCxnSpPr/>
            <p:nvPr/>
          </p:nvCxnSpPr>
          <p:spPr>
            <a:xfrm>
              <a:off x="7752136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36"/>
            <p:cNvCxnSpPr/>
            <p:nvPr/>
          </p:nvCxnSpPr>
          <p:spPr>
            <a:xfrm>
              <a:off x="5213125" y="2579575"/>
              <a:ext cx="381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36"/>
            <p:cNvCxnSpPr/>
            <p:nvPr/>
          </p:nvCxnSpPr>
          <p:spPr>
            <a:xfrm>
              <a:off x="5212100" y="1075"/>
              <a:ext cx="0" cy="513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36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36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36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3" name="Google Shape;383;p36"/>
            <p:cNvCxnSpPr/>
            <p:nvPr/>
          </p:nvCxnSpPr>
          <p:spPr>
            <a:xfrm>
              <a:off x="128875" y="0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4" name="Google Shape;384;p36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36"/>
            <p:cNvCxnSpPr/>
            <p:nvPr/>
          </p:nvCxnSpPr>
          <p:spPr>
            <a:xfrm>
              <a:off x="128875" y="12913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2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7"/>
          <p:cNvPicPr preferRelativeResize="0"/>
          <p:nvPr/>
        </p:nvPicPr>
        <p:blipFill rotWithShape="1">
          <a:blip r:embed="rId2">
            <a:alphaModFix/>
          </a:blip>
          <a:srcRect b="0" l="-14115" r="0" t="239"/>
          <a:stretch/>
        </p:blipFill>
        <p:spPr>
          <a:xfrm rot="-5400000">
            <a:off x="7090639" y="651563"/>
            <a:ext cx="2584673" cy="12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7"/>
          <p:cNvSpPr/>
          <p:nvPr>
            <p:ph idx="2" type="pic"/>
          </p:nvPr>
        </p:nvSpPr>
        <p:spPr>
          <a:xfrm>
            <a:off x="125900" y="-5250"/>
            <a:ext cx="3826500" cy="258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37"/>
          <p:cNvSpPr/>
          <p:nvPr>
            <p:ph idx="3" type="pic"/>
          </p:nvPr>
        </p:nvSpPr>
        <p:spPr>
          <a:xfrm>
            <a:off x="7756975" y="3876725"/>
            <a:ext cx="1261500" cy="12681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37"/>
          <p:cNvSpPr txBox="1"/>
          <p:nvPr>
            <p:ph type="title"/>
          </p:nvPr>
        </p:nvSpPr>
        <p:spPr>
          <a:xfrm>
            <a:off x="125900" y="2579575"/>
            <a:ext cx="63552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91" name="Google Shape;391;p37"/>
          <p:cNvGrpSpPr/>
          <p:nvPr/>
        </p:nvGrpSpPr>
        <p:grpSpPr>
          <a:xfrm>
            <a:off x="128875" y="-1950"/>
            <a:ext cx="8894675" cy="5146650"/>
            <a:chOff x="128875" y="-1950"/>
            <a:chExt cx="8894675" cy="5146650"/>
          </a:xfrm>
        </p:grpSpPr>
        <p:cxnSp>
          <p:nvCxnSpPr>
            <p:cNvPr id="392" name="Google Shape;392;p37"/>
            <p:cNvCxnSpPr/>
            <p:nvPr/>
          </p:nvCxnSpPr>
          <p:spPr>
            <a:xfrm>
              <a:off x="77521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37"/>
            <p:cNvCxnSpPr/>
            <p:nvPr/>
          </p:nvCxnSpPr>
          <p:spPr>
            <a:xfrm>
              <a:off x="5212100" y="-8"/>
              <a:ext cx="0" cy="128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37"/>
            <p:cNvCxnSpPr/>
            <p:nvPr/>
          </p:nvCxnSpPr>
          <p:spPr>
            <a:xfrm>
              <a:off x="3950538" y="-1950"/>
              <a:ext cx="0" cy="257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37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37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37"/>
            <p:cNvCxnSpPr/>
            <p:nvPr/>
          </p:nvCxnSpPr>
          <p:spPr>
            <a:xfrm flipH="1" rot="10800000">
              <a:off x="3953100" y="1284725"/>
              <a:ext cx="3796800" cy="6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p37"/>
            <p:cNvCxnSpPr/>
            <p:nvPr/>
          </p:nvCxnSpPr>
          <p:spPr>
            <a:xfrm>
              <a:off x="7753950" y="3875875"/>
              <a:ext cx="126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p37"/>
            <p:cNvCxnSpPr/>
            <p:nvPr/>
          </p:nvCxnSpPr>
          <p:spPr>
            <a:xfrm>
              <a:off x="6481000" y="-1125"/>
              <a:ext cx="0" cy="128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37"/>
            <p:cNvCxnSpPr/>
            <p:nvPr/>
          </p:nvCxnSpPr>
          <p:spPr>
            <a:xfrm>
              <a:off x="143975" y="2579575"/>
              <a:ext cx="887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BLANK_1_1_1_1_1_1_1_2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8"/>
          <p:cNvPicPr preferRelativeResize="0"/>
          <p:nvPr/>
        </p:nvPicPr>
        <p:blipFill rotWithShape="1">
          <a:blip r:embed="rId2">
            <a:alphaModFix/>
          </a:blip>
          <a:srcRect b="0" l="1088" r="0" t="0"/>
          <a:stretch/>
        </p:blipFill>
        <p:spPr>
          <a:xfrm>
            <a:off x="128875" y="-6275"/>
            <a:ext cx="904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8"/>
          <p:cNvSpPr txBox="1"/>
          <p:nvPr>
            <p:ph idx="1" type="subTitle"/>
          </p:nvPr>
        </p:nvSpPr>
        <p:spPr>
          <a:xfrm>
            <a:off x="128875" y="-450"/>
            <a:ext cx="25410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04" name="Google Shape;404;p38"/>
          <p:cNvSpPr txBox="1"/>
          <p:nvPr>
            <p:ph type="title"/>
          </p:nvPr>
        </p:nvSpPr>
        <p:spPr>
          <a:xfrm>
            <a:off x="128125" y="2579575"/>
            <a:ext cx="53469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05" name="Google Shape;405;p3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38"/>
          <p:cNvSpPr/>
          <p:nvPr>
            <p:ph idx="2" type="pic"/>
          </p:nvPr>
        </p:nvSpPr>
        <p:spPr>
          <a:xfrm>
            <a:off x="2673625" y="-3975"/>
            <a:ext cx="1261800" cy="12918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38"/>
          <p:cNvSpPr/>
          <p:nvPr>
            <p:ph idx="3" type="pic"/>
          </p:nvPr>
        </p:nvSpPr>
        <p:spPr>
          <a:xfrm>
            <a:off x="7752125" y="-2225"/>
            <a:ext cx="1264500" cy="38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08" name="Google Shape;408;p38"/>
          <p:cNvGrpSpPr/>
          <p:nvPr/>
        </p:nvGrpSpPr>
        <p:grpSpPr>
          <a:xfrm>
            <a:off x="128875" y="-3350"/>
            <a:ext cx="8890817" cy="5151000"/>
            <a:chOff x="128875" y="-3350"/>
            <a:chExt cx="8894375" cy="5151000"/>
          </a:xfrm>
        </p:grpSpPr>
        <p:cxnSp>
          <p:nvCxnSpPr>
            <p:cNvPr id="409" name="Google Shape;409;p38"/>
            <p:cNvCxnSpPr/>
            <p:nvPr/>
          </p:nvCxnSpPr>
          <p:spPr>
            <a:xfrm>
              <a:off x="6481000" y="-1125"/>
              <a:ext cx="0" cy="514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p38"/>
            <p:cNvCxnSpPr/>
            <p:nvPr/>
          </p:nvCxnSpPr>
          <p:spPr>
            <a:xfrm>
              <a:off x="7752125" y="-3350"/>
              <a:ext cx="0" cy="5151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38"/>
            <p:cNvCxnSpPr/>
            <p:nvPr/>
          </p:nvCxnSpPr>
          <p:spPr>
            <a:xfrm>
              <a:off x="6483092" y="3861475"/>
              <a:ext cx="253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2" name="Google Shape;412;p38"/>
            <p:cNvCxnSpPr/>
            <p:nvPr/>
          </p:nvCxnSpPr>
          <p:spPr>
            <a:xfrm>
              <a:off x="6484267" y="2579575"/>
              <a:ext cx="126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3" name="Google Shape;413;p38"/>
            <p:cNvCxnSpPr/>
            <p:nvPr/>
          </p:nvCxnSpPr>
          <p:spPr>
            <a:xfrm>
              <a:off x="5212108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" name="Google Shape;414;p38"/>
            <p:cNvCxnSpPr/>
            <p:nvPr/>
          </p:nvCxnSpPr>
          <p:spPr>
            <a:xfrm>
              <a:off x="3940162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" name="Google Shape;415;p38"/>
            <p:cNvCxnSpPr/>
            <p:nvPr/>
          </p:nvCxnSpPr>
          <p:spPr>
            <a:xfrm>
              <a:off x="2669741" y="-1225"/>
              <a:ext cx="0" cy="129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6" name="Google Shape;416;p38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7" name="Google Shape;417;p38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8" name="Google Shape;418;p38"/>
            <p:cNvCxnSpPr/>
            <p:nvPr/>
          </p:nvCxnSpPr>
          <p:spPr>
            <a:xfrm>
              <a:off x="128875" y="1291375"/>
              <a:ext cx="762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21" name="Google Shape;421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14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13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45" name="Google Shape;45;p1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" name="Google Shape;46;p1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6" name="Google Shape;42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0" name="Google Shape;430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5" name="Google Shape;435;p4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40" name="Google Shape;440;p4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1" name="Google Shape;441;p4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/>
        </p:txBody>
      </p:sp>
      <p:sp>
        <p:nvSpPr>
          <p:cNvPr id="446" name="Google Shape;446;p4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14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4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50" name="Google Shape;50;p14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" name="Google Shape;51;p1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5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1" name="Google Shape;451;p5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2" name="Google Shape;452;p5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3" name="Google Shape;453;p5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4" name="Google Shape;454;p5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" name="Google Shape;455;p5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8" name="Google Shape;458;p5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9" name="Google Shape;459;p5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62" name="Google Shape;462;p5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3" name="Google Shape;463;p5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4" name="Google Shape;464;p5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5" name="Google Shape;465;p5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8" name="Google Shape;468;p5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9" name="Google Shape;469;p5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70" name="Google Shape;470;p53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53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2" name="Google Shape;472;p53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3" name="Google Shape;473;p53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6" name="Google Shape;476;p5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7" name="Google Shape;477;p5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8" name="Google Shape;478;p5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9" name="Google Shape;479;p5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80" name="Google Shape;480;p5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1" name="Google Shape;481;p5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5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3" name="Google Shape;483;p5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6" name="Google Shape;486;p5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9" name="Google Shape;489;p5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5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5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2" name="Google Shape;49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3" name="Google Shape;493;p5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4" name="Google Shape;494;p5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7" name="Google Shape;497;p5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5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5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0" name="Google Shape;500;p5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5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2" name="Google Shape;50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3" name="Google Shape;503;p5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4" name="Google Shape;504;p5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5" name="Google Shape;505;p5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5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5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5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5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5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5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6" name="Google Shape;516;p5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5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5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14_2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>
            <a:off x="5480550" y="1875"/>
            <a:ext cx="3541498" cy="1289501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5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56" name="Google Shape;56;p15"/>
          <p:cNvGrpSpPr/>
          <p:nvPr/>
        </p:nvGrpSpPr>
        <p:grpSpPr>
          <a:xfrm>
            <a:off x="118800" y="0"/>
            <a:ext cx="8904450" cy="5135400"/>
            <a:chOff x="118800" y="0"/>
            <a:chExt cx="8904450" cy="5135400"/>
          </a:xfrm>
        </p:grpSpPr>
        <p:cxnSp>
          <p:nvCxnSpPr>
            <p:cNvPr id="57" name="Google Shape;57;p15"/>
            <p:cNvCxnSpPr/>
            <p:nvPr/>
          </p:nvCxnSpPr>
          <p:spPr>
            <a:xfrm>
              <a:off x="902325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15"/>
            <p:cNvCxnSpPr/>
            <p:nvPr/>
          </p:nvCxnSpPr>
          <p:spPr>
            <a:xfrm>
              <a:off x="11880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5"/>
            <p:cNvCxnSpPr/>
            <p:nvPr/>
          </p:nvCxnSpPr>
          <p:spPr>
            <a:xfrm>
              <a:off x="128875" y="1291375"/>
              <a:ext cx="8890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36ce514f723_0_1095"/>
          <p:cNvPicPr preferRelativeResize="0"/>
          <p:nvPr/>
        </p:nvPicPr>
        <p:blipFill rotWithShape="1">
          <a:blip r:embed="rId2">
            <a:alphaModFix amt="70000"/>
          </a:blip>
          <a:srcRect b="0" l="1312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36ce514f723_0_1095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27" name="Google Shape;527;g36ce514f723_0_1095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528" name="Google Shape;528;g36ce514f723_0_1095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g36ce514f723_0_109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0" name="Google Shape;530;g36ce514f723_0_1095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531" name="Google Shape;531;g36ce514f723_0_1095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532" name="Google Shape;532;g36ce514f723_0_1095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3" name="Google Shape;533;g36ce514f723_0_1095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4" name="Google Shape;534;g36ce514f723_0_1095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5" name="Google Shape;535;g36ce514f723_0_1095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6" name="Google Shape;536;g36ce514f723_0_1095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7" name="Google Shape;537;g36ce514f723_0_1095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8" name="Google Shape;538;g36ce514f723_0_1095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9" name="Google Shape;539;g36ce514f723_0_1095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0" name="Google Shape;540;g36ce514f723_0_1095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1" name="Google Shape;541;g36ce514f723_0_1095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2" name="Google Shape;542;g36ce514f723_0_1095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43" name="Google Shape;543;g36ce514f723_0_1095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4" name="Google Shape;544;g36ce514f723_0_1095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g36ce514f723_0_1116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547" name="Google Shape;547;g36ce514f723_0_1116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g36ce514f723_0_1116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49" name="Google Shape;549;g36ce514f723_0_111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0" name="Google Shape;550;g36ce514f723_0_1116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551" name="Google Shape;551;g36ce514f723_0_1116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2" name="Google Shape;552;g36ce514f723_0_1116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3" name="Google Shape;553;g36ce514f723_0_1116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4" name="Google Shape;554;g36ce514f723_0_1116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55" name="Google Shape;555;g36ce514f723_0_1116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14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6ce514f723_0_112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g36ce514f723_0_1127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559" name="Google Shape;559;g36ce514f723_0_112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0" name="Google Shape;560;g36ce514f723_0_112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14_2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6ce514f723_0_113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g36ce514f723_0_1132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564" name="Google Shape;564;g36ce514f723_0_1132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5" name="Google Shape;565;g36ce514f723_0_113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14_2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g36ce514f723_0_1137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>
            <a:off x="5480550" y="1875"/>
            <a:ext cx="3541498" cy="1289501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568" name="Google Shape;568;g36ce514f723_0_113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g36ce514f723_0_1137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570" name="Google Shape;570;g36ce514f723_0_1137"/>
          <p:cNvGrpSpPr/>
          <p:nvPr/>
        </p:nvGrpSpPr>
        <p:grpSpPr>
          <a:xfrm>
            <a:off x="118800" y="0"/>
            <a:ext cx="8904450" cy="5135400"/>
            <a:chOff x="118800" y="0"/>
            <a:chExt cx="8904450" cy="5135400"/>
          </a:xfrm>
        </p:grpSpPr>
        <p:cxnSp>
          <p:nvCxnSpPr>
            <p:cNvPr id="571" name="Google Shape;571;g36ce514f723_0_1137"/>
            <p:cNvCxnSpPr/>
            <p:nvPr/>
          </p:nvCxnSpPr>
          <p:spPr>
            <a:xfrm>
              <a:off x="902325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2" name="Google Shape;572;g36ce514f723_0_1137"/>
            <p:cNvCxnSpPr/>
            <p:nvPr/>
          </p:nvCxnSpPr>
          <p:spPr>
            <a:xfrm>
              <a:off x="11880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3" name="Google Shape;573;g36ce514f723_0_1137"/>
            <p:cNvCxnSpPr/>
            <p:nvPr/>
          </p:nvCxnSpPr>
          <p:spPr>
            <a:xfrm>
              <a:off x="128875" y="1291375"/>
              <a:ext cx="8890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g36ce514f723_0_1145"/>
          <p:cNvPicPr preferRelativeResize="0"/>
          <p:nvPr/>
        </p:nvPicPr>
        <p:blipFill rotWithShape="1">
          <a:blip r:embed="rId2">
            <a:alphaModFix/>
          </a:blip>
          <a:srcRect b="55478" l="0" r="16387" t="0"/>
          <a:stretch/>
        </p:blipFill>
        <p:spPr>
          <a:xfrm>
            <a:off x="4727250" y="450"/>
            <a:ext cx="4289751" cy="12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36ce514f723_0_1145"/>
          <p:cNvSpPr/>
          <p:nvPr>
            <p:ph idx="2" type="pic"/>
          </p:nvPr>
        </p:nvSpPr>
        <p:spPr>
          <a:xfrm>
            <a:off x="131575" y="6"/>
            <a:ext cx="25332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577" name="Google Shape;577;g36ce514f723_0_1145"/>
          <p:cNvSpPr txBox="1"/>
          <p:nvPr>
            <p:ph type="title"/>
          </p:nvPr>
        </p:nvSpPr>
        <p:spPr>
          <a:xfrm>
            <a:off x="128875" y="1291375"/>
            <a:ext cx="76233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78" name="Google Shape;578;g36ce514f723_0_114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9" name="Google Shape;579;g36ce514f723_0_1145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580" name="Google Shape;580;g36ce514f723_0_1145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1" name="Google Shape;581;g36ce514f723_0_1145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2" name="Google Shape;582;g36ce514f723_0_1145"/>
            <p:cNvCxnSpPr/>
            <p:nvPr/>
          </p:nvCxnSpPr>
          <p:spPr>
            <a:xfrm>
              <a:off x="128875" y="1287125"/>
              <a:ext cx="889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83" name="Google Shape;583;g36ce514f723_0_1145"/>
          <p:cNvSpPr txBox="1"/>
          <p:nvPr>
            <p:ph idx="1" type="subTitle"/>
          </p:nvPr>
        </p:nvSpPr>
        <p:spPr>
          <a:xfrm>
            <a:off x="5364800" y="4526452"/>
            <a:ext cx="365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BLANK_1_1_1_1_1_1_1_1_1_1_2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6ce514f723_0_1155"/>
          <p:cNvSpPr txBox="1"/>
          <p:nvPr>
            <p:ph idx="1" type="subTitle"/>
          </p:nvPr>
        </p:nvSpPr>
        <p:spPr>
          <a:xfrm>
            <a:off x="3940150" y="129138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586" name="Google Shape;586;g36ce514f723_0_1155"/>
          <p:cNvSpPr/>
          <p:nvPr>
            <p:ph idx="2" type="pic"/>
          </p:nvPr>
        </p:nvSpPr>
        <p:spPr>
          <a:xfrm>
            <a:off x="134150" y="1296400"/>
            <a:ext cx="1260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Google Shape;587;g36ce514f723_0_115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8" name="Google Shape;588;g36ce514f723_0_1155"/>
          <p:cNvSpPr txBox="1"/>
          <p:nvPr>
            <p:ph type="title"/>
          </p:nvPr>
        </p:nvSpPr>
        <p:spPr>
          <a:xfrm>
            <a:off x="1453925" y="228600"/>
            <a:ext cx="620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9" name="Google Shape;589;g36ce514f723_0_1155"/>
          <p:cNvSpPr txBox="1"/>
          <p:nvPr>
            <p:ph idx="3" type="subTitle"/>
          </p:nvPr>
        </p:nvSpPr>
        <p:spPr>
          <a:xfrm>
            <a:off x="1399375" y="129122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590" name="Google Shape;590;g36ce514f723_0_1155"/>
          <p:cNvSpPr txBox="1"/>
          <p:nvPr>
            <p:ph idx="4" type="subTitle"/>
          </p:nvPr>
        </p:nvSpPr>
        <p:spPr>
          <a:xfrm>
            <a:off x="6481150" y="2579575"/>
            <a:ext cx="25410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591" name="Google Shape;591;g36ce514f723_0_115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2" name="Google Shape;592;g36ce514f723_0_1155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6ce514f723_0_1164"/>
          <p:cNvSpPr txBox="1"/>
          <p:nvPr>
            <p:ph type="title"/>
          </p:nvPr>
        </p:nvSpPr>
        <p:spPr>
          <a:xfrm>
            <a:off x="1408575" y="25858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5" name="Google Shape;595;g36ce514f723_0_1164"/>
          <p:cNvSpPr txBox="1"/>
          <p:nvPr>
            <p:ph idx="2" type="title"/>
          </p:nvPr>
        </p:nvSpPr>
        <p:spPr>
          <a:xfrm>
            <a:off x="2669675" y="38677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6" name="Google Shape;596;g36ce514f723_0_1164"/>
          <p:cNvSpPr txBox="1"/>
          <p:nvPr>
            <p:ph idx="3" type="title"/>
          </p:nvPr>
        </p:nvSpPr>
        <p:spPr>
          <a:xfrm>
            <a:off x="5217125" y="38614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7" name="Google Shape;597;g36ce514f723_0_1164"/>
          <p:cNvSpPr txBox="1"/>
          <p:nvPr>
            <p:ph idx="4" type="title"/>
          </p:nvPr>
        </p:nvSpPr>
        <p:spPr>
          <a:xfrm>
            <a:off x="3947363" y="25795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8" name="Google Shape;598;g36ce514f723_0_1164"/>
          <p:cNvSpPr txBox="1"/>
          <p:nvPr>
            <p:ph idx="5" type="title"/>
          </p:nvPr>
        </p:nvSpPr>
        <p:spPr>
          <a:xfrm>
            <a:off x="6489150" y="25795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9" name="Google Shape;599;g36ce514f723_0_1164"/>
          <p:cNvSpPr txBox="1"/>
          <p:nvPr>
            <p:ph idx="1" type="subTitle"/>
          </p:nvPr>
        </p:nvSpPr>
        <p:spPr>
          <a:xfrm>
            <a:off x="1736450" y="25858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00" name="Google Shape;600;g36ce514f723_0_116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1" name="Google Shape;601;g36ce514f723_0_1164"/>
          <p:cNvGrpSpPr/>
          <p:nvPr/>
        </p:nvGrpSpPr>
        <p:grpSpPr>
          <a:xfrm>
            <a:off x="128875" y="0"/>
            <a:ext cx="8894400" cy="5144700"/>
            <a:chOff x="128875" y="0"/>
            <a:chExt cx="8894400" cy="5144700"/>
          </a:xfrm>
        </p:grpSpPr>
        <p:cxnSp>
          <p:nvCxnSpPr>
            <p:cNvPr id="602" name="Google Shape;602;g36ce514f723_0_1164"/>
            <p:cNvCxnSpPr/>
            <p:nvPr/>
          </p:nvCxnSpPr>
          <p:spPr>
            <a:xfrm>
              <a:off x="6480997" y="1200"/>
              <a:ext cx="0" cy="386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3" name="Google Shape;603;g36ce514f723_0_1164"/>
            <p:cNvCxnSpPr/>
            <p:nvPr/>
          </p:nvCxnSpPr>
          <p:spPr>
            <a:xfrm>
              <a:off x="7752125" y="1200"/>
              <a:ext cx="0" cy="257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4" name="Google Shape;604;g36ce514f723_0_1164"/>
            <p:cNvCxnSpPr/>
            <p:nvPr/>
          </p:nvCxnSpPr>
          <p:spPr>
            <a:xfrm>
              <a:off x="128875" y="38614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5" name="Google Shape;605;g36ce514f723_0_1164"/>
            <p:cNvCxnSpPr/>
            <p:nvPr/>
          </p:nvCxnSpPr>
          <p:spPr>
            <a:xfrm>
              <a:off x="128875" y="25795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6" name="Google Shape;606;g36ce514f723_0_1164"/>
            <p:cNvCxnSpPr/>
            <p:nvPr/>
          </p:nvCxnSpPr>
          <p:spPr>
            <a:xfrm>
              <a:off x="5212100" y="0"/>
              <a:ext cx="0" cy="258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7" name="Google Shape;607;g36ce514f723_0_1164"/>
            <p:cNvCxnSpPr/>
            <p:nvPr/>
          </p:nvCxnSpPr>
          <p:spPr>
            <a:xfrm>
              <a:off x="3940150" y="129137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8" name="Google Shape;608;g36ce514f723_0_1164"/>
            <p:cNvCxnSpPr/>
            <p:nvPr/>
          </p:nvCxnSpPr>
          <p:spPr>
            <a:xfrm>
              <a:off x="2669725" y="1291375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9" name="Google Shape;609;g36ce514f723_0_1164"/>
            <p:cNvCxnSpPr/>
            <p:nvPr/>
          </p:nvCxnSpPr>
          <p:spPr>
            <a:xfrm>
              <a:off x="1399300" y="1291375"/>
              <a:ext cx="0" cy="385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0" name="Google Shape;610;g36ce514f723_0_1164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1" name="Google Shape;611;g36ce514f723_0_1164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2" name="Google Shape;612;g36ce514f723_0_1164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3" name="Google Shape;613;g36ce514f723_0_1164"/>
            <p:cNvCxnSpPr/>
            <p:nvPr/>
          </p:nvCxnSpPr>
          <p:spPr>
            <a:xfrm rot="10800000">
              <a:off x="7752125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4" name="Google Shape;614;g36ce514f723_0_1164"/>
            <p:cNvCxnSpPr/>
            <p:nvPr/>
          </p:nvCxnSpPr>
          <p:spPr>
            <a:xfrm rot="10800000">
              <a:off x="5212100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5" name="Google Shape;615;g36ce514f723_0_1164"/>
            <p:cNvCxnSpPr/>
            <p:nvPr/>
          </p:nvCxnSpPr>
          <p:spPr>
            <a:xfrm rot="10800000">
              <a:off x="2672963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16" name="Google Shape;616;g36ce514f723_0_1164"/>
          <p:cNvSpPr txBox="1"/>
          <p:nvPr>
            <p:ph idx="6" type="subTitle"/>
          </p:nvPr>
        </p:nvSpPr>
        <p:spPr>
          <a:xfrm>
            <a:off x="4275713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17" name="Google Shape;617;g36ce514f723_0_1164"/>
          <p:cNvSpPr txBox="1"/>
          <p:nvPr>
            <p:ph idx="7" type="subTitle"/>
          </p:nvPr>
        </p:nvSpPr>
        <p:spPr>
          <a:xfrm>
            <a:off x="6817988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18" name="Google Shape;618;g36ce514f723_0_1164"/>
          <p:cNvSpPr txBox="1"/>
          <p:nvPr>
            <p:ph idx="8" type="subTitle"/>
          </p:nvPr>
        </p:nvSpPr>
        <p:spPr>
          <a:xfrm>
            <a:off x="5552488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19" name="Google Shape;619;g36ce514f723_0_1164"/>
          <p:cNvSpPr txBox="1"/>
          <p:nvPr>
            <p:ph idx="9" type="subTitle"/>
          </p:nvPr>
        </p:nvSpPr>
        <p:spPr>
          <a:xfrm>
            <a:off x="3009325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20" name="Google Shape;620;g36ce514f723_0_1164"/>
          <p:cNvSpPr txBox="1"/>
          <p:nvPr>
            <p:ph idx="13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2" name="Google Shape;622;g36ce514f723_0_1192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3" name="Google Shape;623;g36ce514f723_0_1192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24" name="Google Shape;624;g36ce514f723_0_1192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g36ce514f723_0_1192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626" name="Google Shape;626;g36ce514f723_0_119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7" name="Google Shape;627;g36ce514f723_0_1192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g36ce514f723_0_1192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29" name="Google Shape;629;g36ce514f723_0_1192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30" name="Google Shape;630;g36ce514f723_0_1192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1" name="Google Shape;631;g36ce514f723_0_1192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32" name="Google Shape;632;g36ce514f723_0_1192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3" name="Google Shape;633;g36ce514f723_0_1192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34" name="Google Shape;634;g36ce514f723_0_119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5" name="Google Shape;635;g36ce514f723_0_1192"/>
          <p:cNvSpPr/>
          <p:nvPr>
            <p:ph idx="13" type="pic"/>
          </p:nvPr>
        </p:nvSpPr>
        <p:spPr>
          <a:xfrm>
            <a:off x="5215425" y="1291375"/>
            <a:ext cx="3807900" cy="38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1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6ce514f723_0_1207"/>
          <p:cNvSpPr/>
          <p:nvPr>
            <p:ph idx="2" type="pic"/>
          </p:nvPr>
        </p:nvSpPr>
        <p:spPr>
          <a:xfrm>
            <a:off x="7751475" y="1291350"/>
            <a:ext cx="1266300" cy="1285200"/>
          </a:xfrm>
          <a:prstGeom prst="rect">
            <a:avLst/>
          </a:prstGeom>
          <a:noFill/>
          <a:ln>
            <a:noFill/>
          </a:ln>
        </p:spPr>
      </p:sp>
      <p:sp>
        <p:nvSpPr>
          <p:cNvPr id="638" name="Google Shape;638;g36ce514f723_0_1207"/>
          <p:cNvSpPr/>
          <p:nvPr>
            <p:ph idx="3" type="pic"/>
          </p:nvPr>
        </p:nvSpPr>
        <p:spPr>
          <a:xfrm>
            <a:off x="7751425" y="3864900"/>
            <a:ext cx="1266300" cy="128490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Google Shape;639;g36ce514f723_0_1207"/>
          <p:cNvSpPr/>
          <p:nvPr>
            <p:ph idx="4" type="pic"/>
          </p:nvPr>
        </p:nvSpPr>
        <p:spPr>
          <a:xfrm>
            <a:off x="5218487" y="2584425"/>
            <a:ext cx="2525100" cy="1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640" name="Google Shape;640;g36ce514f723_0_1207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41" name="Google Shape;641;g36ce514f723_0_1207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g36ce514f723_0_1207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g36ce514f723_0_1207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644" name="Google Shape;644;g36ce514f723_0_120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5" name="Google Shape;645;g36ce514f723_0_120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6" name="Google Shape;646;g36ce514f723_0_1207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47" name="Google Shape;647;g36ce514f723_0_1207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48" name="Google Shape;648;g36ce514f723_0_1207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49" name="Google Shape;649;g36ce514f723_0_1207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50" name="Google Shape;650;g36ce514f723_0_1207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51" name="Google Shape;651;g36ce514f723_0_1207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52" name="Google Shape;652;g36ce514f723_0_120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55478" l="0" r="16387" t="0"/>
          <a:stretch/>
        </p:blipFill>
        <p:spPr>
          <a:xfrm>
            <a:off x="4727250" y="450"/>
            <a:ext cx="4289751" cy="12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/>
          <p:nvPr>
            <p:ph idx="2" type="pic"/>
          </p:nvPr>
        </p:nvSpPr>
        <p:spPr>
          <a:xfrm>
            <a:off x="131575" y="6"/>
            <a:ext cx="25332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128875" y="1291375"/>
            <a:ext cx="76233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16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66" name="Google Shape;66;p16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16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16"/>
            <p:cNvCxnSpPr/>
            <p:nvPr/>
          </p:nvCxnSpPr>
          <p:spPr>
            <a:xfrm>
              <a:off x="128875" y="1287125"/>
              <a:ext cx="889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5364800" y="4526452"/>
            <a:ext cx="365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4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g36ce514f723_0_1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7700" y="0"/>
            <a:ext cx="1290725" cy="1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g36ce514f723_0_1224"/>
          <p:cNvSpPr txBox="1"/>
          <p:nvPr>
            <p:ph idx="1" type="body"/>
          </p:nvPr>
        </p:nvSpPr>
        <p:spPr>
          <a:xfrm>
            <a:off x="13993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6" name="Google Shape;656;g36ce514f723_0_1224"/>
          <p:cNvSpPr txBox="1"/>
          <p:nvPr>
            <p:ph idx="2" type="body"/>
          </p:nvPr>
        </p:nvSpPr>
        <p:spPr>
          <a:xfrm>
            <a:off x="13993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7" name="Google Shape;657;g36ce514f723_0_1224"/>
          <p:cNvSpPr txBox="1"/>
          <p:nvPr>
            <p:ph idx="3" type="body"/>
          </p:nvPr>
        </p:nvSpPr>
        <p:spPr>
          <a:xfrm>
            <a:off x="13993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8" name="Google Shape;658;g36ce514f723_0_1224"/>
          <p:cNvSpPr txBox="1"/>
          <p:nvPr>
            <p:ph idx="4" type="body"/>
          </p:nvPr>
        </p:nvSpPr>
        <p:spPr>
          <a:xfrm>
            <a:off x="394175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9" name="Google Shape;659;g36ce514f723_0_1224"/>
          <p:cNvSpPr txBox="1"/>
          <p:nvPr>
            <p:ph idx="5" type="body"/>
          </p:nvPr>
        </p:nvSpPr>
        <p:spPr>
          <a:xfrm>
            <a:off x="394175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0" name="Google Shape;660;g36ce514f723_0_1224"/>
          <p:cNvSpPr txBox="1"/>
          <p:nvPr>
            <p:ph idx="6" type="body"/>
          </p:nvPr>
        </p:nvSpPr>
        <p:spPr>
          <a:xfrm>
            <a:off x="394175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1" name="Google Shape;661;g36ce514f723_0_1224"/>
          <p:cNvSpPr txBox="1"/>
          <p:nvPr>
            <p:ph idx="7" type="body"/>
          </p:nvPr>
        </p:nvSpPr>
        <p:spPr>
          <a:xfrm>
            <a:off x="64842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2" name="Google Shape;662;g36ce514f723_0_1224"/>
          <p:cNvSpPr txBox="1"/>
          <p:nvPr>
            <p:ph idx="8" type="body"/>
          </p:nvPr>
        </p:nvSpPr>
        <p:spPr>
          <a:xfrm>
            <a:off x="64842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3" name="Google Shape;663;g36ce514f723_0_1224"/>
          <p:cNvSpPr txBox="1"/>
          <p:nvPr>
            <p:ph idx="9" type="body"/>
          </p:nvPr>
        </p:nvSpPr>
        <p:spPr>
          <a:xfrm>
            <a:off x="64842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4" name="Google Shape;664;g36ce514f723_0_122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g36ce514f723_0_1224"/>
          <p:cNvSpPr txBox="1"/>
          <p:nvPr>
            <p:ph type="title"/>
          </p:nvPr>
        </p:nvSpPr>
        <p:spPr>
          <a:xfrm>
            <a:off x="139700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666" name="Google Shape;666;g36ce514f723_0_122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" name="Google Shape;667;g36ce514f723_0_1224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8" name="Google Shape;668;g36ce514f723_0_1224"/>
          <p:cNvSpPr txBox="1"/>
          <p:nvPr>
            <p:ph idx="13" type="subTitle"/>
          </p:nvPr>
        </p:nvSpPr>
        <p:spPr>
          <a:xfrm>
            <a:off x="139700" y="1443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69" name="Google Shape;669;g36ce514f723_0_1224"/>
          <p:cNvSpPr txBox="1"/>
          <p:nvPr>
            <p:ph idx="14" type="subTitle"/>
          </p:nvPr>
        </p:nvSpPr>
        <p:spPr>
          <a:xfrm>
            <a:off x="139700" y="27292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70" name="Google Shape;670;g36ce514f723_0_1224"/>
          <p:cNvSpPr txBox="1"/>
          <p:nvPr>
            <p:ph idx="15" type="subTitle"/>
          </p:nvPr>
        </p:nvSpPr>
        <p:spPr>
          <a:xfrm>
            <a:off x="139700" y="4014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">
  <p:cSld name="BLANK_1_1_1_1_1_1_1_1_1_1_1_1_1_1_1_1_1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6ce514f723_0_1242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73" name="Google Shape;673;g36ce514f723_0_1242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74" name="Google Shape;674;g36ce514f723_0_1242"/>
          <p:cNvSpPr txBox="1"/>
          <p:nvPr>
            <p:ph idx="3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75" name="Google Shape;675;g36ce514f723_0_1242"/>
          <p:cNvSpPr txBox="1"/>
          <p:nvPr>
            <p:ph type="title"/>
          </p:nvPr>
        </p:nvSpPr>
        <p:spPr>
          <a:xfrm>
            <a:off x="128875" y="234450"/>
            <a:ext cx="6354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76" name="Google Shape;676;g36ce514f723_0_1242"/>
          <p:cNvSpPr txBox="1"/>
          <p:nvPr>
            <p:ph idx="4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77" name="Google Shape;677;g36ce514f723_0_1242"/>
          <p:cNvSpPr txBox="1"/>
          <p:nvPr>
            <p:ph idx="5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78" name="Google Shape;678;g36ce514f723_0_124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g36ce514f723_0_124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0" name="Google Shape;680;g36ce514f723_0_1242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1" name="Google Shape;681;g36ce514f723_0_1242"/>
          <p:cNvSpPr txBox="1"/>
          <p:nvPr>
            <p:ph idx="6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6ce514f723_0_1253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84" name="Google Shape;684;g36ce514f723_0_1253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85" name="Google Shape;685;g36ce514f723_0_1253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86" name="Google Shape;686;g36ce514f723_0_1253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87" name="Google Shape;687;g36ce514f723_0_1253"/>
          <p:cNvSpPr/>
          <p:nvPr>
            <p:ph idx="5" type="pic"/>
          </p:nvPr>
        </p:nvSpPr>
        <p:spPr>
          <a:xfrm>
            <a:off x="128875" y="385810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688" name="Google Shape;688;g36ce514f723_0_1253"/>
          <p:cNvSpPr/>
          <p:nvPr>
            <p:ph idx="6" type="pic"/>
          </p:nvPr>
        </p:nvSpPr>
        <p:spPr>
          <a:xfrm>
            <a:off x="128875" y="129135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689" name="Google Shape;689;g36ce514f723_0_1253"/>
          <p:cNvSpPr/>
          <p:nvPr>
            <p:ph idx="7" type="pic"/>
          </p:nvPr>
        </p:nvSpPr>
        <p:spPr>
          <a:xfrm>
            <a:off x="3936325" y="2583600"/>
            <a:ext cx="1270500" cy="1274400"/>
          </a:xfrm>
          <a:prstGeom prst="rect">
            <a:avLst/>
          </a:prstGeom>
          <a:noFill/>
          <a:ln>
            <a:noFill/>
          </a:ln>
        </p:spPr>
      </p:sp>
      <p:sp>
        <p:nvSpPr>
          <p:cNvPr id="690" name="Google Shape;690;g36ce514f723_0_1253"/>
          <p:cNvSpPr txBox="1"/>
          <p:nvPr>
            <p:ph type="title"/>
          </p:nvPr>
        </p:nvSpPr>
        <p:spPr>
          <a:xfrm>
            <a:off x="128875" y="234450"/>
            <a:ext cx="3810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91" name="Google Shape;691;g36ce514f723_0_125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2" name="Google Shape;692;g36ce514f723_0_125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3" name="Google Shape;693;g36ce514f723_0_125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4" name="Google Shape;694;g36ce514f723_0_1253"/>
          <p:cNvSpPr txBox="1"/>
          <p:nvPr>
            <p:ph idx="8" type="subTitle"/>
          </p:nvPr>
        </p:nvSpPr>
        <p:spPr>
          <a:xfrm>
            <a:off x="3940150" y="234450"/>
            <a:ext cx="4860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95" name="Google Shape;695;g36ce514f723_0_1253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96" name="Google Shape;696;g36ce514f723_0_1253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g36ce514f723_0_1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47525" y="-6725"/>
            <a:ext cx="1265400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g36ce514f723_0_1268"/>
          <p:cNvSpPr txBox="1"/>
          <p:nvPr>
            <p:ph idx="1" type="body"/>
          </p:nvPr>
        </p:nvSpPr>
        <p:spPr>
          <a:xfrm>
            <a:off x="134175" y="2591900"/>
            <a:ext cx="1259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0" name="Google Shape;700;g36ce514f723_0_1268"/>
          <p:cNvSpPr txBox="1"/>
          <p:nvPr>
            <p:ph idx="2" type="body"/>
          </p:nvPr>
        </p:nvSpPr>
        <p:spPr>
          <a:xfrm>
            <a:off x="14013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1" name="Google Shape;701;g36ce514f723_0_1268"/>
          <p:cNvSpPr txBox="1"/>
          <p:nvPr>
            <p:ph idx="3" type="body"/>
          </p:nvPr>
        </p:nvSpPr>
        <p:spPr>
          <a:xfrm>
            <a:off x="2664024" y="2585275"/>
            <a:ext cx="1256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2" name="Google Shape;702;g36ce514f723_0_1268"/>
          <p:cNvSpPr txBox="1"/>
          <p:nvPr>
            <p:ph idx="4" type="body"/>
          </p:nvPr>
        </p:nvSpPr>
        <p:spPr>
          <a:xfrm>
            <a:off x="3942325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3" name="Google Shape;703;g36ce514f723_0_1268"/>
          <p:cNvSpPr txBox="1"/>
          <p:nvPr>
            <p:ph idx="5" type="body"/>
          </p:nvPr>
        </p:nvSpPr>
        <p:spPr>
          <a:xfrm>
            <a:off x="5215125" y="2585275"/>
            <a:ext cx="1264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4" name="Google Shape;704;g36ce514f723_0_1268"/>
          <p:cNvSpPr txBox="1"/>
          <p:nvPr>
            <p:ph idx="6" type="body"/>
          </p:nvPr>
        </p:nvSpPr>
        <p:spPr>
          <a:xfrm>
            <a:off x="64840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5" name="Google Shape;705;g36ce514f723_0_1268"/>
          <p:cNvSpPr/>
          <p:nvPr>
            <p:ph idx="7" type="pic"/>
          </p:nvPr>
        </p:nvSpPr>
        <p:spPr>
          <a:xfrm>
            <a:off x="1405975" y="2584850"/>
            <a:ext cx="1259400" cy="1270500"/>
          </a:xfrm>
          <a:prstGeom prst="rect">
            <a:avLst/>
          </a:prstGeom>
          <a:noFill/>
          <a:ln>
            <a:noFill/>
          </a:ln>
        </p:spPr>
      </p:sp>
      <p:sp>
        <p:nvSpPr>
          <p:cNvPr id="706" name="Google Shape;706;g36ce514f723_0_1268"/>
          <p:cNvSpPr/>
          <p:nvPr>
            <p:ph idx="8" type="pic"/>
          </p:nvPr>
        </p:nvSpPr>
        <p:spPr>
          <a:xfrm>
            <a:off x="2672775" y="1298150"/>
            <a:ext cx="1264200" cy="1275600"/>
          </a:xfrm>
          <a:prstGeom prst="rect">
            <a:avLst/>
          </a:prstGeom>
          <a:noFill/>
          <a:ln>
            <a:noFill/>
          </a:ln>
        </p:spPr>
      </p:sp>
      <p:sp>
        <p:nvSpPr>
          <p:cNvPr id="707" name="Google Shape;707;g36ce514f723_0_1268"/>
          <p:cNvSpPr/>
          <p:nvPr>
            <p:ph idx="9" type="pic"/>
          </p:nvPr>
        </p:nvSpPr>
        <p:spPr>
          <a:xfrm>
            <a:off x="134175" y="1297300"/>
            <a:ext cx="1256700" cy="1275300"/>
          </a:xfrm>
          <a:prstGeom prst="rect">
            <a:avLst/>
          </a:prstGeom>
          <a:noFill/>
          <a:ln>
            <a:noFill/>
          </a:ln>
        </p:spPr>
      </p:sp>
      <p:sp>
        <p:nvSpPr>
          <p:cNvPr id="708" name="Google Shape;708;g36ce514f723_0_1268"/>
          <p:cNvSpPr/>
          <p:nvPr>
            <p:ph idx="13" type="pic"/>
          </p:nvPr>
        </p:nvSpPr>
        <p:spPr>
          <a:xfrm>
            <a:off x="3944650" y="2583775"/>
            <a:ext cx="1261200" cy="1270800"/>
          </a:xfrm>
          <a:prstGeom prst="rect">
            <a:avLst/>
          </a:prstGeom>
          <a:noFill/>
          <a:ln>
            <a:noFill/>
          </a:ln>
        </p:spPr>
      </p:sp>
      <p:sp>
        <p:nvSpPr>
          <p:cNvPr id="709" name="Google Shape;709;g36ce514f723_0_1268"/>
          <p:cNvSpPr/>
          <p:nvPr>
            <p:ph idx="14" type="pic"/>
          </p:nvPr>
        </p:nvSpPr>
        <p:spPr>
          <a:xfrm>
            <a:off x="5218725" y="1297675"/>
            <a:ext cx="1256400" cy="1276200"/>
          </a:xfrm>
          <a:prstGeom prst="rect">
            <a:avLst/>
          </a:prstGeom>
          <a:noFill/>
          <a:ln>
            <a:noFill/>
          </a:ln>
        </p:spPr>
      </p:sp>
      <p:sp>
        <p:nvSpPr>
          <p:cNvPr id="710" name="Google Shape;710;g36ce514f723_0_1268"/>
          <p:cNvSpPr/>
          <p:nvPr>
            <p:ph idx="15" type="pic"/>
          </p:nvPr>
        </p:nvSpPr>
        <p:spPr>
          <a:xfrm>
            <a:off x="6488125" y="2584850"/>
            <a:ext cx="1259400" cy="1274100"/>
          </a:xfrm>
          <a:prstGeom prst="rect">
            <a:avLst/>
          </a:prstGeom>
          <a:noFill/>
          <a:ln>
            <a:noFill/>
          </a:ln>
        </p:spPr>
      </p:sp>
      <p:sp>
        <p:nvSpPr>
          <p:cNvPr id="711" name="Google Shape;711;g36ce514f723_0_126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g36ce514f723_0_1268"/>
          <p:cNvSpPr txBox="1"/>
          <p:nvPr>
            <p:ph idx="16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3" name="Google Shape;713;g36ce514f723_0_1268"/>
          <p:cNvSpPr txBox="1"/>
          <p:nvPr>
            <p:ph type="title"/>
          </p:nvPr>
        </p:nvSpPr>
        <p:spPr>
          <a:xfrm>
            <a:off x="133575" y="228600"/>
            <a:ext cx="6338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14" name="Google Shape;714;g36ce514f723_0_126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5" name="Google Shape;715;g36ce514f723_0_1268"/>
          <p:cNvCxnSpPr/>
          <p:nvPr/>
        </p:nvCxnSpPr>
        <p:spPr>
          <a:xfrm>
            <a:off x="902325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6ce514f723_0_1287"/>
          <p:cNvSpPr txBox="1"/>
          <p:nvPr>
            <p:ph idx="1" type="body"/>
          </p:nvPr>
        </p:nvSpPr>
        <p:spPr>
          <a:xfrm>
            <a:off x="2673138" y="31584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8" name="Google Shape;718;g36ce514f723_0_1287"/>
          <p:cNvSpPr txBox="1"/>
          <p:nvPr>
            <p:ph idx="2" type="body"/>
          </p:nvPr>
        </p:nvSpPr>
        <p:spPr>
          <a:xfrm>
            <a:off x="7749888" y="316052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9" name="Google Shape;719;g36ce514f723_0_1287"/>
          <p:cNvSpPr txBox="1"/>
          <p:nvPr>
            <p:ph idx="3" type="subTitle"/>
          </p:nvPr>
        </p:nvSpPr>
        <p:spPr>
          <a:xfrm>
            <a:off x="7754025" y="258392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0" name="Google Shape;720;g36ce514f723_0_1287"/>
          <p:cNvSpPr txBox="1"/>
          <p:nvPr>
            <p:ph idx="4" type="body"/>
          </p:nvPr>
        </p:nvSpPr>
        <p:spPr>
          <a:xfrm>
            <a:off x="5213563" y="316487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21" name="Google Shape;721;g36ce514f723_0_1287"/>
          <p:cNvSpPr txBox="1"/>
          <p:nvPr>
            <p:ph idx="5" type="body"/>
          </p:nvPr>
        </p:nvSpPr>
        <p:spPr>
          <a:xfrm>
            <a:off x="137275" y="31758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22" name="Google Shape;722;g36ce514f723_0_1287"/>
          <p:cNvSpPr txBox="1"/>
          <p:nvPr>
            <p:ph idx="6" type="subTitle"/>
          </p:nvPr>
        </p:nvSpPr>
        <p:spPr>
          <a:xfrm>
            <a:off x="137275" y="25992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3" name="Google Shape;723;g36ce514f723_0_1287"/>
          <p:cNvSpPr txBox="1"/>
          <p:nvPr>
            <p:ph idx="7" type="subTitle"/>
          </p:nvPr>
        </p:nvSpPr>
        <p:spPr>
          <a:xfrm>
            <a:off x="5213563" y="258827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4" name="Google Shape;724;g36ce514f723_0_1287"/>
          <p:cNvSpPr txBox="1"/>
          <p:nvPr>
            <p:ph idx="8" type="subTitle"/>
          </p:nvPr>
        </p:nvSpPr>
        <p:spPr>
          <a:xfrm>
            <a:off x="2673138" y="25818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5" name="Google Shape;725;g36ce514f723_0_1287"/>
          <p:cNvSpPr/>
          <p:nvPr>
            <p:ph idx="9" type="pic"/>
          </p:nvPr>
        </p:nvSpPr>
        <p:spPr>
          <a:xfrm>
            <a:off x="5216500" y="1297675"/>
            <a:ext cx="1259100" cy="1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726" name="Google Shape;726;g36ce514f723_0_1287"/>
          <p:cNvSpPr/>
          <p:nvPr>
            <p:ph idx="13" type="pic"/>
          </p:nvPr>
        </p:nvSpPr>
        <p:spPr>
          <a:xfrm>
            <a:off x="7756350" y="1296175"/>
            <a:ext cx="1259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727" name="Google Shape;727;g36ce514f723_0_1287"/>
          <p:cNvSpPr/>
          <p:nvPr>
            <p:ph idx="14" type="pic"/>
          </p:nvPr>
        </p:nvSpPr>
        <p:spPr>
          <a:xfrm>
            <a:off x="133525" y="1294525"/>
            <a:ext cx="1261800" cy="1280400"/>
          </a:xfrm>
          <a:prstGeom prst="rect">
            <a:avLst/>
          </a:prstGeom>
          <a:noFill/>
          <a:ln>
            <a:noFill/>
          </a:ln>
        </p:spPr>
      </p:sp>
      <p:sp>
        <p:nvSpPr>
          <p:cNvPr id="728" name="Google Shape;728;g36ce514f723_0_128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9" name="Google Shape;729;g36ce514f723_0_1287"/>
          <p:cNvSpPr/>
          <p:nvPr>
            <p:ph idx="15" type="pic"/>
          </p:nvPr>
        </p:nvSpPr>
        <p:spPr>
          <a:xfrm>
            <a:off x="2673500" y="1295450"/>
            <a:ext cx="1263300" cy="1277100"/>
          </a:xfrm>
          <a:prstGeom prst="rect">
            <a:avLst/>
          </a:prstGeom>
          <a:noFill/>
          <a:ln>
            <a:noFill/>
          </a:ln>
        </p:spPr>
      </p:sp>
      <p:sp>
        <p:nvSpPr>
          <p:cNvPr id="730" name="Google Shape;730;g36ce514f723_0_1287"/>
          <p:cNvSpPr txBox="1"/>
          <p:nvPr>
            <p:ph type="title"/>
          </p:nvPr>
        </p:nvSpPr>
        <p:spPr>
          <a:xfrm>
            <a:off x="131875" y="228600"/>
            <a:ext cx="5076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31" name="Google Shape;731;g36ce514f723_0_128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2" name="Google Shape;732;g36ce514f723_0_1287"/>
          <p:cNvCxnSpPr/>
          <p:nvPr/>
        </p:nvCxnSpPr>
        <p:spPr>
          <a:xfrm>
            <a:off x="9018413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6ce514f723_0_1304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5" name="Google Shape;735;g36ce514f723_0_1304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6" name="Google Shape;736;g36ce514f723_0_1304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7" name="Google Shape;737;g36ce514f723_0_1304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8" name="Google Shape;738;g36ce514f723_0_1304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9" name="Google Shape;739;g36ce514f723_0_1304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0" name="Google Shape;740;g36ce514f723_0_1304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1" name="Google Shape;741;g36ce514f723_0_1304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2" name="Google Shape;742;g36ce514f723_0_1304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3" name="Google Shape;743;g36ce514f723_0_1304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4" name="Google Shape;744;g36ce514f723_0_1304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5" name="Google Shape;745;g36ce514f723_0_1304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6" name="Google Shape;746;g36ce514f723_0_1304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7" name="Google Shape;747;g36ce514f723_0_130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8" name="Google Shape;748;g36ce514f723_0_130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9" name="Google Shape;749;g36ce514f723_0_1304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g36ce514f723_0_13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55300" y="-2199"/>
            <a:ext cx="1265400" cy="12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g36ce514f723_0_132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3" name="Google Shape;753;g36ce514f723_0_1321"/>
          <p:cNvSpPr txBox="1"/>
          <p:nvPr>
            <p:ph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None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4" name="Google Shape;754;g36ce514f723_0_1321"/>
          <p:cNvSpPr txBox="1"/>
          <p:nvPr>
            <p:ph idx="2" type="title"/>
          </p:nvPr>
        </p:nvSpPr>
        <p:spPr>
          <a:xfrm>
            <a:off x="1399375" y="2588200"/>
            <a:ext cx="50820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5" name="Google Shape;755;g36ce514f723_0_1321"/>
          <p:cNvSpPr txBox="1"/>
          <p:nvPr>
            <p:ph idx="1" type="subTitle"/>
          </p:nvPr>
        </p:nvSpPr>
        <p:spPr>
          <a:xfrm>
            <a:off x="6561925" y="3856500"/>
            <a:ext cx="1835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56" name="Google Shape;756;g36ce514f723_0_1321"/>
          <p:cNvSpPr txBox="1"/>
          <p:nvPr>
            <p:ph idx="3" type="title"/>
          </p:nvPr>
        </p:nvSpPr>
        <p:spPr>
          <a:xfrm>
            <a:off x="1453924" y="228600"/>
            <a:ext cx="62361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57" name="Google Shape;757;g36ce514f723_0_1321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8" name="Google Shape;758;g36ce514f723_0_132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9" name="Google Shape;759;g36ce514f723_0_1321"/>
          <p:cNvSpPr/>
          <p:nvPr>
            <p:ph idx="4" type="pic"/>
          </p:nvPr>
        </p:nvSpPr>
        <p:spPr>
          <a:xfrm>
            <a:off x="7756200" y="2584025"/>
            <a:ext cx="1263600" cy="12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9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6ce514f723_0_1331"/>
          <p:cNvSpPr txBox="1"/>
          <p:nvPr/>
        </p:nvSpPr>
        <p:spPr>
          <a:xfrm>
            <a:off x="7752138" y="1291375"/>
            <a:ext cx="1270500" cy="12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2" name="Google Shape;762;g36ce514f723_0_1331"/>
          <p:cNvSpPr/>
          <p:nvPr>
            <p:ph idx="2" type="pic"/>
          </p:nvPr>
        </p:nvSpPr>
        <p:spPr>
          <a:xfrm>
            <a:off x="7977750" y="1495975"/>
            <a:ext cx="819300" cy="881100"/>
          </a:xfrm>
          <a:prstGeom prst="rect">
            <a:avLst/>
          </a:prstGeom>
          <a:noFill/>
          <a:ln>
            <a:noFill/>
          </a:ln>
        </p:spPr>
      </p:sp>
      <p:sp>
        <p:nvSpPr>
          <p:cNvPr id="763" name="Google Shape;763;g36ce514f723_0_1331"/>
          <p:cNvSpPr/>
          <p:nvPr>
            <p:ph idx="3" type="pic"/>
          </p:nvPr>
        </p:nvSpPr>
        <p:spPr>
          <a:xfrm>
            <a:off x="5219025" y="1297000"/>
            <a:ext cx="2528100" cy="3847500"/>
          </a:xfrm>
          <a:prstGeom prst="rect">
            <a:avLst/>
          </a:prstGeom>
          <a:noFill/>
          <a:ln>
            <a:noFill/>
          </a:ln>
        </p:spPr>
      </p:sp>
      <p:sp>
        <p:nvSpPr>
          <p:cNvPr id="764" name="Google Shape;764;g36ce514f723_0_13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g36ce514f723_0_1331"/>
          <p:cNvSpPr txBox="1"/>
          <p:nvPr>
            <p:ph type="title"/>
          </p:nvPr>
        </p:nvSpPr>
        <p:spPr>
          <a:xfrm>
            <a:off x="1453924" y="228600"/>
            <a:ext cx="6149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6" name="Google Shape;766;g36ce514f723_0_1331"/>
          <p:cNvSpPr txBox="1"/>
          <p:nvPr>
            <p:ph idx="4"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767" name="Google Shape;767;g36ce514f723_0_133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8" name="Google Shape;768;g36ce514f723_0_1331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9" name="Google Shape;769;g36ce514f723_0_1331"/>
          <p:cNvSpPr txBox="1"/>
          <p:nvPr>
            <p:ph idx="1" type="subTitle"/>
          </p:nvPr>
        </p:nvSpPr>
        <p:spPr>
          <a:xfrm>
            <a:off x="1399375" y="330332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0" name="Google Shape;770;g36ce514f723_0_1331"/>
          <p:cNvSpPr txBox="1"/>
          <p:nvPr>
            <p:ph idx="5" type="subTitle"/>
          </p:nvPr>
        </p:nvSpPr>
        <p:spPr>
          <a:xfrm>
            <a:off x="1399375" y="258167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tem comparison and image">
  <p:cSld name="CUSTOM_4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6ce514f723_0_1342"/>
          <p:cNvSpPr txBox="1"/>
          <p:nvPr>
            <p:ph idx="1" type="subTitle"/>
          </p:nvPr>
        </p:nvSpPr>
        <p:spPr>
          <a:xfrm>
            <a:off x="6486300" y="25905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3" name="Google Shape;773;g36ce514f723_0_1342"/>
          <p:cNvSpPr txBox="1"/>
          <p:nvPr>
            <p:ph type="title"/>
          </p:nvPr>
        </p:nvSpPr>
        <p:spPr>
          <a:xfrm>
            <a:off x="6486300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4" name="Google Shape;774;g36ce514f723_0_1342"/>
          <p:cNvSpPr txBox="1"/>
          <p:nvPr>
            <p:ph idx="2" type="subTitle"/>
          </p:nvPr>
        </p:nvSpPr>
        <p:spPr>
          <a:xfrm>
            <a:off x="3939525" y="25838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5" name="Google Shape;775;g36ce514f723_0_1342"/>
          <p:cNvSpPr txBox="1"/>
          <p:nvPr>
            <p:ph idx="3" type="title"/>
          </p:nvPr>
        </p:nvSpPr>
        <p:spPr>
          <a:xfrm>
            <a:off x="3942875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6" name="Google Shape;776;g36ce514f723_0_1342"/>
          <p:cNvSpPr txBox="1"/>
          <p:nvPr>
            <p:ph idx="4" type="subTitle"/>
          </p:nvPr>
        </p:nvSpPr>
        <p:spPr>
          <a:xfrm>
            <a:off x="136200" y="1289875"/>
            <a:ext cx="38106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7" name="Google Shape;777;g36ce514f723_0_1342"/>
          <p:cNvSpPr txBox="1"/>
          <p:nvPr>
            <p:ph idx="5" type="title"/>
          </p:nvPr>
        </p:nvSpPr>
        <p:spPr>
          <a:xfrm>
            <a:off x="136200" y="1822150"/>
            <a:ext cx="3810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8" name="Google Shape;778;g36ce514f723_0_1342"/>
          <p:cNvSpPr/>
          <p:nvPr>
            <p:ph idx="6" type="pic"/>
          </p:nvPr>
        </p:nvSpPr>
        <p:spPr>
          <a:xfrm>
            <a:off x="133925" y="0"/>
            <a:ext cx="12603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779" name="Google Shape;779;g36ce514f723_0_134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0" name="Google Shape;780;g36ce514f723_0_1342"/>
          <p:cNvSpPr txBox="1"/>
          <p:nvPr>
            <p:ph idx="7" type="subTitle"/>
          </p:nvPr>
        </p:nvSpPr>
        <p:spPr>
          <a:xfrm>
            <a:off x="3940875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1" name="Google Shape;781;g36ce514f723_0_1342"/>
          <p:cNvSpPr txBox="1"/>
          <p:nvPr>
            <p:ph idx="8" type="title"/>
          </p:nvPr>
        </p:nvSpPr>
        <p:spPr>
          <a:xfrm>
            <a:off x="3940875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82" name="Google Shape;782;g36ce514f723_0_1342"/>
          <p:cNvSpPr txBox="1"/>
          <p:nvPr>
            <p:ph idx="9" type="subTitle"/>
          </p:nvPr>
        </p:nvSpPr>
        <p:spPr>
          <a:xfrm>
            <a:off x="6481000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3" name="Google Shape;783;g36ce514f723_0_1342"/>
          <p:cNvSpPr txBox="1"/>
          <p:nvPr>
            <p:ph idx="13" type="title"/>
          </p:nvPr>
        </p:nvSpPr>
        <p:spPr>
          <a:xfrm>
            <a:off x="6481000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 1">
  <p:cSld name="CUSTOM_5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6ce514f723_0_1355"/>
          <p:cNvSpPr txBox="1"/>
          <p:nvPr>
            <p:ph idx="1" type="body"/>
          </p:nvPr>
        </p:nvSpPr>
        <p:spPr>
          <a:xfrm>
            <a:off x="285488" y="2569932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pic>
        <p:nvPicPr>
          <p:cNvPr id="786" name="Google Shape;786;g36ce514f723_0_1355"/>
          <p:cNvPicPr preferRelativeResize="0"/>
          <p:nvPr/>
        </p:nvPicPr>
        <p:blipFill rotWithShape="1">
          <a:blip r:embed="rId2">
            <a:alphaModFix/>
          </a:blip>
          <a:srcRect b="0" l="0" r="30109" t="73621"/>
          <a:stretch/>
        </p:blipFill>
        <p:spPr>
          <a:xfrm rot="10800000">
            <a:off x="133300" y="4683125"/>
            <a:ext cx="2159200" cy="458401"/>
          </a:xfrm>
          <a:prstGeom prst="rect">
            <a:avLst/>
          </a:prstGeom>
          <a:gradFill>
            <a:gsLst>
              <a:gs pos="0">
                <a:srgbClr val="808978"/>
              </a:gs>
              <a:gs pos="49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787" name="Google Shape;787;g36ce514f723_0_135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8" name="Google Shape;788;g36ce514f723_0_1355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9" name="Google Shape;789;g36ce514f723_0_1355"/>
          <p:cNvSpPr txBox="1"/>
          <p:nvPr>
            <p:ph idx="2" type="body"/>
          </p:nvPr>
        </p:nvSpPr>
        <p:spPr>
          <a:xfrm>
            <a:off x="2827113" y="2569931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90" name="Google Shape;790;g36ce514f723_0_1355"/>
          <p:cNvSpPr txBox="1"/>
          <p:nvPr>
            <p:ph idx="3" type="body"/>
          </p:nvPr>
        </p:nvSpPr>
        <p:spPr>
          <a:xfrm>
            <a:off x="5368750" y="2579750"/>
            <a:ext cx="23784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91" name="Google Shape;791;g36ce514f723_0_1355"/>
          <p:cNvSpPr/>
          <p:nvPr>
            <p:ph idx="4" type="pic"/>
          </p:nvPr>
        </p:nvSpPr>
        <p:spPr>
          <a:xfrm>
            <a:off x="7752125" y="2584175"/>
            <a:ext cx="12666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792" name="Google Shape;792;g36ce514f723_0_135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3" name="Google Shape;793;g36ce514f723_0_1355"/>
          <p:cNvSpPr txBox="1"/>
          <p:nvPr>
            <p:ph idx="5" type="subTitle"/>
          </p:nvPr>
        </p:nvSpPr>
        <p:spPr>
          <a:xfrm>
            <a:off x="28548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4" name="Google Shape;794;g36ce514f723_0_1355"/>
          <p:cNvSpPr txBox="1"/>
          <p:nvPr>
            <p:ph idx="6" type="subTitle"/>
          </p:nvPr>
        </p:nvSpPr>
        <p:spPr>
          <a:xfrm>
            <a:off x="2827113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5" name="Google Shape;795;g36ce514f723_0_1355"/>
          <p:cNvSpPr txBox="1"/>
          <p:nvPr>
            <p:ph idx="7" type="subTitle"/>
          </p:nvPr>
        </p:nvSpPr>
        <p:spPr>
          <a:xfrm>
            <a:off x="536873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6" name="Google Shape;796;g36ce514f723_0_1355"/>
          <p:cNvSpPr txBox="1"/>
          <p:nvPr>
            <p:ph idx="8" type="subTitle"/>
          </p:nvPr>
        </p:nvSpPr>
        <p:spPr>
          <a:xfrm>
            <a:off x="407700" y="1388800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97" name="Google Shape;797;g36ce514f723_0_1355"/>
          <p:cNvSpPr txBox="1"/>
          <p:nvPr>
            <p:ph idx="9" type="subTitle"/>
          </p:nvPr>
        </p:nvSpPr>
        <p:spPr>
          <a:xfrm>
            <a:off x="2952363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98" name="Google Shape;798;g36ce514f723_0_1355"/>
          <p:cNvSpPr txBox="1"/>
          <p:nvPr>
            <p:ph idx="13" type="subTitle"/>
          </p:nvPr>
        </p:nvSpPr>
        <p:spPr>
          <a:xfrm>
            <a:off x="5497038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99" name="Google Shape;799;g36ce514f723_0_1355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BLANK_1_1_1_1_1_1_1_1_1_1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3940150" y="129138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2" name="Google Shape;72;p17"/>
          <p:cNvSpPr/>
          <p:nvPr>
            <p:ph idx="2" type="pic"/>
          </p:nvPr>
        </p:nvSpPr>
        <p:spPr>
          <a:xfrm>
            <a:off x="134150" y="1296400"/>
            <a:ext cx="1260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1453925" y="228600"/>
            <a:ext cx="620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1399375" y="129122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4" type="subTitle"/>
          </p:nvPr>
        </p:nvSpPr>
        <p:spPr>
          <a:xfrm>
            <a:off x="6481150" y="2579575"/>
            <a:ext cx="25410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77" name="Google Shape;77;p1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1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_6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6ce514f723_0_1371"/>
          <p:cNvSpPr txBox="1"/>
          <p:nvPr>
            <p:ph idx="1" type="subTitle"/>
          </p:nvPr>
        </p:nvSpPr>
        <p:spPr>
          <a:xfrm>
            <a:off x="2679700" y="1295400"/>
            <a:ext cx="3801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2" name="Google Shape;802;g36ce514f723_0_1371"/>
          <p:cNvSpPr txBox="1"/>
          <p:nvPr>
            <p:ph idx="2" type="body"/>
          </p:nvPr>
        </p:nvSpPr>
        <p:spPr>
          <a:xfrm>
            <a:off x="2679700" y="1744013"/>
            <a:ext cx="2533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3" name="Google Shape;803;g36ce514f723_0_1371"/>
          <p:cNvSpPr txBox="1"/>
          <p:nvPr>
            <p:ph idx="3" type="subTitle"/>
          </p:nvPr>
        </p:nvSpPr>
        <p:spPr>
          <a:xfrm>
            <a:off x="1397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4" name="Google Shape;804;g36ce514f723_0_1371"/>
          <p:cNvSpPr txBox="1"/>
          <p:nvPr>
            <p:ph idx="4" type="body"/>
          </p:nvPr>
        </p:nvSpPr>
        <p:spPr>
          <a:xfrm>
            <a:off x="1397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5" name="Google Shape;805;g36ce514f723_0_1371"/>
          <p:cNvSpPr txBox="1"/>
          <p:nvPr>
            <p:ph idx="5" type="subTitle"/>
          </p:nvPr>
        </p:nvSpPr>
        <p:spPr>
          <a:xfrm>
            <a:off x="26776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06" name="Google Shape;806;g36ce514f723_0_1371"/>
          <p:cNvSpPr txBox="1"/>
          <p:nvPr>
            <p:ph idx="6" type="body"/>
          </p:nvPr>
        </p:nvSpPr>
        <p:spPr>
          <a:xfrm>
            <a:off x="26776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7" name="Google Shape;807;g36ce514f723_0_1371"/>
          <p:cNvSpPr txBox="1"/>
          <p:nvPr>
            <p:ph idx="7" type="subTitle"/>
          </p:nvPr>
        </p:nvSpPr>
        <p:spPr>
          <a:xfrm>
            <a:off x="5210575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8" name="Google Shape;808;g36ce514f723_0_1371"/>
          <p:cNvSpPr txBox="1"/>
          <p:nvPr>
            <p:ph idx="8" type="body"/>
          </p:nvPr>
        </p:nvSpPr>
        <p:spPr>
          <a:xfrm>
            <a:off x="5210575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9" name="Google Shape;809;g36ce514f723_0_137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0" name="Google Shape;810;g36ce514f723_0_1371"/>
          <p:cNvSpPr/>
          <p:nvPr>
            <p:ph idx="9" type="pic"/>
          </p:nvPr>
        </p:nvSpPr>
        <p:spPr>
          <a:xfrm>
            <a:off x="133525" y="1298275"/>
            <a:ext cx="2531400" cy="1278000"/>
          </a:xfrm>
          <a:prstGeom prst="rect">
            <a:avLst/>
          </a:prstGeom>
          <a:noFill/>
          <a:ln>
            <a:noFill/>
          </a:ln>
        </p:spPr>
      </p:sp>
      <p:sp>
        <p:nvSpPr>
          <p:cNvPr id="811" name="Google Shape;811;g36ce514f723_0_1371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10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6ce514f723_0_1383"/>
          <p:cNvSpPr txBox="1"/>
          <p:nvPr>
            <p:ph idx="1" type="body"/>
          </p:nvPr>
        </p:nvSpPr>
        <p:spPr>
          <a:xfrm>
            <a:off x="13495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14" name="Google Shape;814;g36ce514f723_0_1383"/>
          <p:cNvSpPr txBox="1"/>
          <p:nvPr>
            <p:ph idx="2" type="body"/>
          </p:nvPr>
        </p:nvSpPr>
        <p:spPr>
          <a:xfrm>
            <a:off x="52159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15" name="Google Shape;815;g36ce514f723_0_1383"/>
          <p:cNvSpPr txBox="1"/>
          <p:nvPr>
            <p:ph idx="3" type="body"/>
          </p:nvPr>
        </p:nvSpPr>
        <p:spPr>
          <a:xfrm>
            <a:off x="2677225" y="1811100"/>
            <a:ext cx="25251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16" name="Google Shape;816;g36ce514f723_0_1383"/>
          <p:cNvSpPr txBox="1"/>
          <p:nvPr>
            <p:ph idx="4" type="body"/>
          </p:nvPr>
        </p:nvSpPr>
        <p:spPr>
          <a:xfrm>
            <a:off x="26776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17" name="Google Shape;817;g36ce514f723_0_1383"/>
          <p:cNvSpPr txBox="1"/>
          <p:nvPr>
            <p:ph idx="5" type="subTitle"/>
          </p:nvPr>
        </p:nvSpPr>
        <p:spPr>
          <a:xfrm>
            <a:off x="26728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18" name="Google Shape;818;g36ce514f723_0_1383"/>
          <p:cNvSpPr txBox="1"/>
          <p:nvPr>
            <p:ph idx="6" type="subTitle"/>
          </p:nvPr>
        </p:nvSpPr>
        <p:spPr>
          <a:xfrm>
            <a:off x="26728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19" name="Google Shape;819;g36ce514f723_0_138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0" name="Google Shape;820;g36ce514f723_0_1383"/>
          <p:cNvSpPr txBox="1"/>
          <p:nvPr>
            <p:ph idx="7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1" name="Google Shape;821;g36ce514f723_0_1383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2" name="Google Shape;822;g36ce514f723_0_1383"/>
          <p:cNvSpPr/>
          <p:nvPr>
            <p:ph idx="8" type="pic"/>
          </p:nvPr>
        </p:nvSpPr>
        <p:spPr>
          <a:xfrm>
            <a:off x="134350" y="1295850"/>
            <a:ext cx="25293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823" name="Google Shape;823;g36ce514f723_0_1383"/>
          <p:cNvSpPr txBox="1"/>
          <p:nvPr>
            <p:ph idx="9" type="subTitle"/>
          </p:nvPr>
        </p:nvSpPr>
        <p:spPr>
          <a:xfrm>
            <a:off x="5211100" y="1295400"/>
            <a:ext cx="2538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4" name="Google Shape;824;g36ce514f723_0_1383"/>
          <p:cNvSpPr txBox="1"/>
          <p:nvPr>
            <p:ph idx="13" type="subTitle"/>
          </p:nvPr>
        </p:nvSpPr>
        <p:spPr>
          <a:xfrm>
            <a:off x="2672800" y="12954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5" name="Google Shape;825;g36ce514f723_0_1383"/>
          <p:cNvSpPr txBox="1"/>
          <p:nvPr>
            <p:ph idx="14" type="subTitle"/>
          </p:nvPr>
        </p:nvSpPr>
        <p:spPr>
          <a:xfrm>
            <a:off x="26728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6" name="Google Shape;826;g36ce514f723_0_1383"/>
          <p:cNvSpPr txBox="1"/>
          <p:nvPr>
            <p:ph idx="15" type="subTitle"/>
          </p:nvPr>
        </p:nvSpPr>
        <p:spPr>
          <a:xfrm>
            <a:off x="13015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7" name="Google Shape;827;g36ce514f723_0_1383"/>
          <p:cNvSpPr txBox="1"/>
          <p:nvPr>
            <p:ph idx="16" type="subTitle"/>
          </p:nvPr>
        </p:nvSpPr>
        <p:spPr>
          <a:xfrm>
            <a:off x="52111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8" name="Google Shape;828;g36ce514f723_0_1383"/>
          <p:cNvSpPr txBox="1"/>
          <p:nvPr>
            <p:ph idx="17" type="subTitle"/>
          </p:nvPr>
        </p:nvSpPr>
        <p:spPr>
          <a:xfrm>
            <a:off x="1397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29" name="Google Shape;829;g36ce514f723_0_1383"/>
          <p:cNvSpPr txBox="1"/>
          <p:nvPr>
            <p:ph idx="18" type="subTitle"/>
          </p:nvPr>
        </p:nvSpPr>
        <p:spPr>
          <a:xfrm>
            <a:off x="1397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30" name="Google Shape;830;g36ce514f723_0_1383"/>
          <p:cNvSpPr txBox="1"/>
          <p:nvPr>
            <p:ph idx="19" type="subTitle"/>
          </p:nvPr>
        </p:nvSpPr>
        <p:spPr>
          <a:xfrm>
            <a:off x="522025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31" name="Google Shape;831;g36ce514f723_0_1383"/>
          <p:cNvSpPr txBox="1"/>
          <p:nvPr>
            <p:ph idx="20" type="subTitle"/>
          </p:nvPr>
        </p:nvSpPr>
        <p:spPr>
          <a:xfrm>
            <a:off x="522025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6ce514f723_0_1403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34" name="Google Shape;834;g36ce514f723_0_140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5" name="Google Shape;835;g36ce514f723_0_1403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836" name="Google Shape;836;g36ce514f723_0_1403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837" name="Google Shape;837;g36ce514f723_0_1403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8" name="Google Shape;838;g36ce514f723_0_1403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9" name="Google Shape;839;g36ce514f723_0_1403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0" name="Google Shape;840;g36ce514f723_0_1403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1" name="Google Shape;841;g36ce514f723_0_1403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2" name="Google Shape;842;g36ce514f723_0_1403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3" name="Google Shape;843;g36ce514f723_0_1403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44" name="Google Shape;844;g36ce514f723_0_1403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45" name="Google Shape;845;g36ce514f723_0_1403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846" name="Google Shape;846;g36ce514f723_0_1403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2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g36ce514f723_0_14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02699" y="3851249"/>
            <a:ext cx="1292251" cy="12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g36ce514f723_0_1418"/>
          <p:cNvSpPr txBox="1"/>
          <p:nvPr>
            <p:ph idx="1" type="subTitle"/>
          </p:nvPr>
        </p:nvSpPr>
        <p:spPr>
          <a:xfrm>
            <a:off x="53729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0" name="Google Shape;850;g36ce514f723_0_1418"/>
          <p:cNvSpPr txBox="1"/>
          <p:nvPr>
            <p:ph idx="2" type="subTitle"/>
          </p:nvPr>
        </p:nvSpPr>
        <p:spPr>
          <a:xfrm>
            <a:off x="5372900" y="4504718"/>
            <a:ext cx="1429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1" name="Google Shape;851;g36ce514f723_0_1418"/>
          <p:cNvSpPr txBox="1"/>
          <p:nvPr>
            <p:ph idx="3" type="subTitle"/>
          </p:nvPr>
        </p:nvSpPr>
        <p:spPr>
          <a:xfrm>
            <a:off x="5372900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2" name="Google Shape;852;g36ce514f723_0_1418"/>
          <p:cNvSpPr txBox="1"/>
          <p:nvPr>
            <p:ph idx="4" type="subTitle"/>
          </p:nvPr>
        </p:nvSpPr>
        <p:spPr>
          <a:xfrm>
            <a:off x="5372900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3" name="Google Shape;853;g36ce514f723_0_1418"/>
          <p:cNvSpPr txBox="1"/>
          <p:nvPr>
            <p:ph idx="5" type="subTitle"/>
          </p:nvPr>
        </p:nvSpPr>
        <p:spPr>
          <a:xfrm>
            <a:off x="6953375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4" name="Google Shape;854;g36ce514f723_0_1418"/>
          <p:cNvSpPr txBox="1"/>
          <p:nvPr>
            <p:ph idx="6" type="subTitle"/>
          </p:nvPr>
        </p:nvSpPr>
        <p:spPr>
          <a:xfrm>
            <a:off x="6953375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855" name="Google Shape;855;g36ce514f723_0_1418"/>
          <p:cNvCxnSpPr/>
          <p:nvPr/>
        </p:nvCxnSpPr>
        <p:spPr>
          <a:xfrm>
            <a:off x="902325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6" name="Google Shape;856;g36ce514f723_0_1418"/>
          <p:cNvCxnSpPr/>
          <p:nvPr/>
        </p:nvCxnSpPr>
        <p:spPr>
          <a:xfrm>
            <a:off x="11880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7" name="Google Shape;857;g36ce514f723_0_1418"/>
          <p:cNvSpPr txBox="1"/>
          <p:nvPr>
            <p:ph idx="7" type="subTitle"/>
          </p:nvPr>
        </p:nvSpPr>
        <p:spPr>
          <a:xfrm>
            <a:off x="5372900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8" name="Google Shape;858;g36ce514f723_0_1418"/>
          <p:cNvSpPr txBox="1"/>
          <p:nvPr>
            <p:ph idx="8" type="subTitle"/>
          </p:nvPr>
        </p:nvSpPr>
        <p:spPr>
          <a:xfrm>
            <a:off x="139700" y="1653090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59" name="Google Shape;859;g36ce514f723_0_141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0" name="Google Shape;860;g36ce514f723_0_1418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61" name="Google Shape;861;g36ce514f723_0_1418"/>
          <p:cNvSpPr txBox="1"/>
          <p:nvPr>
            <p:ph idx="9" type="subTitle"/>
          </p:nvPr>
        </p:nvSpPr>
        <p:spPr>
          <a:xfrm>
            <a:off x="5372900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2" name="Google Shape;862;g36ce514f723_0_1418"/>
          <p:cNvSpPr txBox="1"/>
          <p:nvPr>
            <p:ph idx="13" type="subTitle"/>
          </p:nvPr>
        </p:nvSpPr>
        <p:spPr>
          <a:xfrm>
            <a:off x="6953375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3" name="Google Shape;863;g36ce514f723_0_1418"/>
          <p:cNvSpPr txBox="1"/>
          <p:nvPr>
            <p:ph idx="14" type="subTitle"/>
          </p:nvPr>
        </p:nvSpPr>
        <p:spPr>
          <a:xfrm>
            <a:off x="6953375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4" name="Google Shape;864;g36ce514f723_0_1418"/>
          <p:cNvSpPr txBox="1"/>
          <p:nvPr>
            <p:ph idx="15" type="subTitle"/>
          </p:nvPr>
        </p:nvSpPr>
        <p:spPr>
          <a:xfrm>
            <a:off x="69704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3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6ce514f723_0_1436"/>
          <p:cNvSpPr/>
          <p:nvPr>
            <p:ph idx="2" type="pic"/>
          </p:nvPr>
        </p:nvSpPr>
        <p:spPr>
          <a:xfrm>
            <a:off x="775435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867" name="Google Shape;867;g36ce514f723_0_1436"/>
          <p:cNvSpPr/>
          <p:nvPr>
            <p:ph idx="3" type="pic"/>
          </p:nvPr>
        </p:nvSpPr>
        <p:spPr>
          <a:xfrm>
            <a:off x="521230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868" name="Google Shape;868;g36ce514f723_0_14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9" name="Google Shape;869;g36ce514f723_0_143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0" name="Google Shape;870;g36ce514f723_0_1436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1" name="Google Shape;871;g36ce514f723_0_1436"/>
          <p:cNvCxnSpPr/>
          <p:nvPr/>
        </p:nvCxnSpPr>
        <p:spPr>
          <a:xfrm>
            <a:off x="9020977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2" name="Google Shape;872;g36ce514f723_0_1436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3" name="Google Shape;873;g36ce514f723_0_1436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4" name="Google Shape;874;g36ce514f723_0_1436"/>
          <p:cNvSpPr txBox="1"/>
          <p:nvPr>
            <p:ph idx="4" type="title"/>
          </p:nvPr>
        </p:nvSpPr>
        <p:spPr>
          <a:xfrm>
            <a:off x="139700" y="12940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5" name="Google Shape;875;g36ce514f723_0_1436"/>
          <p:cNvSpPr txBox="1"/>
          <p:nvPr>
            <p:ph idx="5" type="title"/>
          </p:nvPr>
        </p:nvSpPr>
        <p:spPr>
          <a:xfrm>
            <a:off x="139700" y="18092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76" name="Google Shape;876;g36ce514f723_0_1436"/>
          <p:cNvSpPr txBox="1"/>
          <p:nvPr>
            <p:ph idx="6" type="title"/>
          </p:nvPr>
        </p:nvSpPr>
        <p:spPr>
          <a:xfrm>
            <a:off x="139700" y="25844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7" name="Google Shape;877;g36ce514f723_0_1436"/>
          <p:cNvSpPr txBox="1"/>
          <p:nvPr>
            <p:ph idx="7" type="title"/>
          </p:nvPr>
        </p:nvSpPr>
        <p:spPr>
          <a:xfrm>
            <a:off x="139700" y="30996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78" name="Google Shape;878;g36ce514f723_0_1436"/>
          <p:cNvSpPr txBox="1"/>
          <p:nvPr>
            <p:ph idx="8" type="title"/>
          </p:nvPr>
        </p:nvSpPr>
        <p:spPr>
          <a:xfrm>
            <a:off x="139700" y="38748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9" name="Google Shape;879;g36ce514f723_0_1436"/>
          <p:cNvSpPr txBox="1"/>
          <p:nvPr>
            <p:ph idx="9" type="title"/>
          </p:nvPr>
        </p:nvSpPr>
        <p:spPr>
          <a:xfrm>
            <a:off x="139700" y="43900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g36ce514f723_0_1451"/>
          <p:cNvPicPr preferRelativeResize="0"/>
          <p:nvPr/>
        </p:nvPicPr>
        <p:blipFill rotWithShape="1">
          <a:blip r:embed="rId2">
            <a:alphaModFix/>
          </a:blip>
          <a:srcRect b="13329" l="0" r="0" t="10503"/>
          <a:stretch/>
        </p:blipFill>
        <p:spPr>
          <a:xfrm rot="10800000">
            <a:off x="135149" y="1285126"/>
            <a:ext cx="5075876" cy="3866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solid green color" id="882" name="Google Shape;882;g36ce514f723_0_1451"/>
          <p:cNvSpPr/>
          <p:nvPr/>
        </p:nvSpPr>
        <p:spPr>
          <a:xfrm>
            <a:off x="135138" y="900"/>
            <a:ext cx="1257900" cy="128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A solid blue color" id="883" name="Google Shape;883;g36ce514f723_0_1451"/>
          <p:cNvSpPr/>
          <p:nvPr/>
        </p:nvSpPr>
        <p:spPr>
          <a:xfrm>
            <a:off x="5218975" y="-1050"/>
            <a:ext cx="1257900" cy="1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4" name="Google Shape;884;g36ce514f723_0_145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5" name="Google Shape;885;g36ce514f723_0_1451"/>
          <p:cNvSpPr txBox="1"/>
          <p:nvPr>
            <p:ph type="title"/>
          </p:nvPr>
        </p:nvSpPr>
        <p:spPr>
          <a:xfrm>
            <a:off x="128875" y="1666875"/>
            <a:ext cx="49224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6" name="Google Shape;886;g36ce514f723_0_1451"/>
          <p:cNvSpPr txBox="1"/>
          <p:nvPr>
            <p:ph idx="1" type="subTitle"/>
          </p:nvPr>
        </p:nvSpPr>
        <p:spPr>
          <a:xfrm>
            <a:off x="5305200" y="2579575"/>
            <a:ext cx="35967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87" name="Google Shape;887;g36ce514f723_0_1451"/>
          <p:cNvSpPr txBox="1"/>
          <p:nvPr>
            <p:ph idx="2" type="subTitle"/>
          </p:nvPr>
        </p:nvSpPr>
        <p:spPr>
          <a:xfrm>
            <a:off x="5305225" y="3861475"/>
            <a:ext cx="35967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88" name="Google Shape;888;g36ce514f723_0_1451"/>
          <p:cNvSpPr/>
          <p:nvPr>
            <p:ph idx="3" type="pic"/>
          </p:nvPr>
        </p:nvSpPr>
        <p:spPr>
          <a:xfrm>
            <a:off x="7757975" y="1297450"/>
            <a:ext cx="1259700" cy="127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89" name="Google Shape;889;g36ce514f723_0_1451"/>
          <p:cNvGrpSpPr/>
          <p:nvPr/>
        </p:nvGrpSpPr>
        <p:grpSpPr>
          <a:xfrm>
            <a:off x="128875" y="0"/>
            <a:ext cx="8894550" cy="5152800"/>
            <a:chOff x="128875" y="0"/>
            <a:chExt cx="8894550" cy="5152800"/>
          </a:xfrm>
        </p:grpSpPr>
        <p:cxnSp>
          <p:nvCxnSpPr>
            <p:cNvPr id="890" name="Google Shape;890;g36ce514f723_0_1451"/>
            <p:cNvCxnSpPr/>
            <p:nvPr/>
          </p:nvCxnSpPr>
          <p:spPr>
            <a:xfrm>
              <a:off x="6480997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1" name="Google Shape;891;g36ce514f723_0_1451"/>
            <p:cNvCxnSpPr/>
            <p:nvPr/>
          </p:nvCxnSpPr>
          <p:spPr>
            <a:xfrm>
              <a:off x="7752136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2" name="Google Shape;892;g36ce514f723_0_1451"/>
            <p:cNvCxnSpPr/>
            <p:nvPr/>
          </p:nvCxnSpPr>
          <p:spPr>
            <a:xfrm>
              <a:off x="5213125" y="2579575"/>
              <a:ext cx="381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g36ce514f723_0_1451"/>
            <p:cNvCxnSpPr/>
            <p:nvPr/>
          </p:nvCxnSpPr>
          <p:spPr>
            <a:xfrm>
              <a:off x="5212100" y="1075"/>
              <a:ext cx="0" cy="513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4" name="Google Shape;894;g36ce514f723_0_1451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g36ce514f723_0_1451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6" name="Google Shape;896;g36ce514f723_0_1451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7" name="Google Shape;897;g36ce514f723_0_1451"/>
            <p:cNvCxnSpPr/>
            <p:nvPr/>
          </p:nvCxnSpPr>
          <p:spPr>
            <a:xfrm>
              <a:off x="128875" y="0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8" name="Google Shape;898;g36ce514f723_0_145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g36ce514f723_0_1451"/>
            <p:cNvCxnSpPr/>
            <p:nvPr/>
          </p:nvCxnSpPr>
          <p:spPr>
            <a:xfrm>
              <a:off x="128875" y="12913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2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g36ce514f723_0_1471"/>
          <p:cNvPicPr preferRelativeResize="0"/>
          <p:nvPr/>
        </p:nvPicPr>
        <p:blipFill rotWithShape="1">
          <a:blip r:embed="rId2">
            <a:alphaModFix/>
          </a:blip>
          <a:srcRect b="0" l="-14116" r="0" t="239"/>
          <a:stretch/>
        </p:blipFill>
        <p:spPr>
          <a:xfrm rot="-5400000">
            <a:off x="7090639" y="651563"/>
            <a:ext cx="2584673" cy="12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g36ce514f723_0_1471"/>
          <p:cNvSpPr/>
          <p:nvPr>
            <p:ph idx="2" type="pic"/>
          </p:nvPr>
        </p:nvSpPr>
        <p:spPr>
          <a:xfrm>
            <a:off x="125900" y="-5250"/>
            <a:ext cx="3826500" cy="2584800"/>
          </a:xfrm>
          <a:prstGeom prst="rect">
            <a:avLst/>
          </a:prstGeom>
          <a:noFill/>
          <a:ln>
            <a:noFill/>
          </a:ln>
        </p:spPr>
      </p:sp>
      <p:sp>
        <p:nvSpPr>
          <p:cNvPr id="903" name="Google Shape;903;g36ce514f723_0_1471"/>
          <p:cNvSpPr/>
          <p:nvPr>
            <p:ph idx="3" type="pic"/>
          </p:nvPr>
        </p:nvSpPr>
        <p:spPr>
          <a:xfrm>
            <a:off x="7756975" y="3876725"/>
            <a:ext cx="1261500" cy="1268100"/>
          </a:xfrm>
          <a:prstGeom prst="rect">
            <a:avLst/>
          </a:prstGeom>
          <a:noFill/>
          <a:ln>
            <a:noFill/>
          </a:ln>
        </p:spPr>
      </p:sp>
      <p:sp>
        <p:nvSpPr>
          <p:cNvPr id="904" name="Google Shape;904;g36ce514f723_0_1471"/>
          <p:cNvSpPr txBox="1"/>
          <p:nvPr>
            <p:ph type="title"/>
          </p:nvPr>
        </p:nvSpPr>
        <p:spPr>
          <a:xfrm>
            <a:off x="125900" y="2579575"/>
            <a:ext cx="63552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05" name="Google Shape;905;g36ce514f723_0_1471"/>
          <p:cNvGrpSpPr/>
          <p:nvPr/>
        </p:nvGrpSpPr>
        <p:grpSpPr>
          <a:xfrm>
            <a:off x="128875" y="-1950"/>
            <a:ext cx="8894675" cy="5146650"/>
            <a:chOff x="128875" y="-1950"/>
            <a:chExt cx="8894675" cy="5146650"/>
          </a:xfrm>
        </p:grpSpPr>
        <p:cxnSp>
          <p:nvCxnSpPr>
            <p:cNvPr id="906" name="Google Shape;906;g36ce514f723_0_1471"/>
            <p:cNvCxnSpPr/>
            <p:nvPr/>
          </p:nvCxnSpPr>
          <p:spPr>
            <a:xfrm>
              <a:off x="77521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7" name="Google Shape;907;g36ce514f723_0_1471"/>
            <p:cNvCxnSpPr/>
            <p:nvPr/>
          </p:nvCxnSpPr>
          <p:spPr>
            <a:xfrm>
              <a:off x="5212100" y="-8"/>
              <a:ext cx="0" cy="128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8" name="Google Shape;908;g36ce514f723_0_1471"/>
            <p:cNvCxnSpPr/>
            <p:nvPr/>
          </p:nvCxnSpPr>
          <p:spPr>
            <a:xfrm>
              <a:off x="3950538" y="-1950"/>
              <a:ext cx="0" cy="257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9" name="Google Shape;909;g36ce514f723_0_147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0" name="Google Shape;910;g36ce514f723_0_147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1" name="Google Shape;911;g36ce514f723_0_1471"/>
            <p:cNvCxnSpPr/>
            <p:nvPr/>
          </p:nvCxnSpPr>
          <p:spPr>
            <a:xfrm flipH="1" rot="10800000">
              <a:off x="3953100" y="1284725"/>
              <a:ext cx="3796800" cy="6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2" name="Google Shape;912;g36ce514f723_0_1471"/>
            <p:cNvCxnSpPr/>
            <p:nvPr/>
          </p:nvCxnSpPr>
          <p:spPr>
            <a:xfrm>
              <a:off x="7753950" y="3875875"/>
              <a:ext cx="126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3" name="Google Shape;913;g36ce514f723_0_1471"/>
            <p:cNvCxnSpPr/>
            <p:nvPr/>
          </p:nvCxnSpPr>
          <p:spPr>
            <a:xfrm>
              <a:off x="6481000" y="-1125"/>
              <a:ext cx="0" cy="128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4" name="Google Shape;914;g36ce514f723_0_1471"/>
            <p:cNvCxnSpPr/>
            <p:nvPr/>
          </p:nvCxnSpPr>
          <p:spPr>
            <a:xfrm>
              <a:off x="143975" y="2579575"/>
              <a:ext cx="887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E46962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BLANK_1_1_1_1_1_1_1_2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g36ce514f723_0_1486"/>
          <p:cNvPicPr preferRelativeResize="0"/>
          <p:nvPr/>
        </p:nvPicPr>
        <p:blipFill rotWithShape="1">
          <a:blip r:embed="rId2">
            <a:alphaModFix/>
          </a:blip>
          <a:srcRect b="0" l="1088" r="0" t="0"/>
          <a:stretch/>
        </p:blipFill>
        <p:spPr>
          <a:xfrm>
            <a:off x="128875" y="-6275"/>
            <a:ext cx="904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g36ce514f723_0_1486"/>
          <p:cNvSpPr txBox="1"/>
          <p:nvPr>
            <p:ph idx="1" type="subTitle"/>
          </p:nvPr>
        </p:nvSpPr>
        <p:spPr>
          <a:xfrm>
            <a:off x="128875" y="-450"/>
            <a:ext cx="25410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918" name="Google Shape;918;g36ce514f723_0_1486"/>
          <p:cNvSpPr txBox="1"/>
          <p:nvPr>
            <p:ph type="title"/>
          </p:nvPr>
        </p:nvSpPr>
        <p:spPr>
          <a:xfrm>
            <a:off x="128125" y="2579575"/>
            <a:ext cx="53469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19" name="Google Shape;919;g36ce514f723_0_148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0" name="Google Shape;920;g36ce514f723_0_1486"/>
          <p:cNvSpPr/>
          <p:nvPr>
            <p:ph idx="2" type="pic"/>
          </p:nvPr>
        </p:nvSpPr>
        <p:spPr>
          <a:xfrm>
            <a:off x="2673625" y="-3975"/>
            <a:ext cx="1261800" cy="12918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g36ce514f723_0_1486"/>
          <p:cNvSpPr/>
          <p:nvPr>
            <p:ph idx="3" type="pic"/>
          </p:nvPr>
        </p:nvSpPr>
        <p:spPr>
          <a:xfrm>
            <a:off x="7752125" y="-2225"/>
            <a:ext cx="1264500" cy="38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22" name="Google Shape;922;g36ce514f723_0_1486"/>
          <p:cNvGrpSpPr/>
          <p:nvPr/>
        </p:nvGrpSpPr>
        <p:grpSpPr>
          <a:xfrm>
            <a:off x="128875" y="-3350"/>
            <a:ext cx="8890817" cy="5151000"/>
            <a:chOff x="128875" y="-3350"/>
            <a:chExt cx="8894375" cy="5151000"/>
          </a:xfrm>
        </p:grpSpPr>
        <p:cxnSp>
          <p:nvCxnSpPr>
            <p:cNvPr id="923" name="Google Shape;923;g36ce514f723_0_1486"/>
            <p:cNvCxnSpPr/>
            <p:nvPr/>
          </p:nvCxnSpPr>
          <p:spPr>
            <a:xfrm>
              <a:off x="6481000" y="-1125"/>
              <a:ext cx="0" cy="514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4" name="Google Shape;924;g36ce514f723_0_1486"/>
            <p:cNvCxnSpPr/>
            <p:nvPr/>
          </p:nvCxnSpPr>
          <p:spPr>
            <a:xfrm>
              <a:off x="7752125" y="-3350"/>
              <a:ext cx="0" cy="5151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5" name="Google Shape;925;g36ce514f723_0_1486"/>
            <p:cNvCxnSpPr/>
            <p:nvPr/>
          </p:nvCxnSpPr>
          <p:spPr>
            <a:xfrm>
              <a:off x="6483092" y="3861475"/>
              <a:ext cx="253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6" name="Google Shape;926;g36ce514f723_0_1486"/>
            <p:cNvCxnSpPr/>
            <p:nvPr/>
          </p:nvCxnSpPr>
          <p:spPr>
            <a:xfrm>
              <a:off x="6484267" y="2579575"/>
              <a:ext cx="126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7" name="Google Shape;927;g36ce514f723_0_1486"/>
            <p:cNvCxnSpPr/>
            <p:nvPr/>
          </p:nvCxnSpPr>
          <p:spPr>
            <a:xfrm>
              <a:off x="5212108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8" name="Google Shape;928;g36ce514f723_0_1486"/>
            <p:cNvCxnSpPr/>
            <p:nvPr/>
          </p:nvCxnSpPr>
          <p:spPr>
            <a:xfrm>
              <a:off x="3940162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9" name="Google Shape;929;g36ce514f723_0_1486"/>
            <p:cNvCxnSpPr/>
            <p:nvPr/>
          </p:nvCxnSpPr>
          <p:spPr>
            <a:xfrm>
              <a:off x="2669741" y="-1225"/>
              <a:ext cx="0" cy="129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0" name="Google Shape;930;g36ce514f723_0_1486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1" name="Google Shape;931;g36ce514f723_0_1486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2" name="Google Shape;932;g36ce514f723_0_1486"/>
            <p:cNvCxnSpPr/>
            <p:nvPr/>
          </p:nvCxnSpPr>
          <p:spPr>
            <a:xfrm>
              <a:off x="128875" y="1291375"/>
              <a:ext cx="762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6ce514f723_0_150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35" name="Google Shape;935;g36ce514f723_0_150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6ce514f723_0_150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1408575" y="25858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2" type="title"/>
          </p:nvPr>
        </p:nvSpPr>
        <p:spPr>
          <a:xfrm>
            <a:off x="2669675" y="38677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3" type="title"/>
          </p:nvPr>
        </p:nvSpPr>
        <p:spPr>
          <a:xfrm>
            <a:off x="5217125" y="38614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4" type="title"/>
          </p:nvPr>
        </p:nvSpPr>
        <p:spPr>
          <a:xfrm>
            <a:off x="3947363" y="25795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5" type="title"/>
          </p:nvPr>
        </p:nvSpPr>
        <p:spPr>
          <a:xfrm>
            <a:off x="6489150" y="25795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1736450" y="25858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128875" y="0"/>
            <a:ext cx="8894400" cy="5144700"/>
            <a:chOff x="128875" y="0"/>
            <a:chExt cx="8894400" cy="5144700"/>
          </a:xfrm>
        </p:grpSpPr>
        <p:cxnSp>
          <p:nvCxnSpPr>
            <p:cNvPr id="88" name="Google Shape;88;p18"/>
            <p:cNvCxnSpPr/>
            <p:nvPr/>
          </p:nvCxnSpPr>
          <p:spPr>
            <a:xfrm>
              <a:off x="6480997" y="1200"/>
              <a:ext cx="0" cy="386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" name="Google Shape;89;p18"/>
            <p:cNvCxnSpPr/>
            <p:nvPr/>
          </p:nvCxnSpPr>
          <p:spPr>
            <a:xfrm>
              <a:off x="7752125" y="1200"/>
              <a:ext cx="0" cy="257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" name="Google Shape;90;p18"/>
            <p:cNvCxnSpPr/>
            <p:nvPr/>
          </p:nvCxnSpPr>
          <p:spPr>
            <a:xfrm>
              <a:off x="128875" y="38614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18"/>
            <p:cNvCxnSpPr/>
            <p:nvPr/>
          </p:nvCxnSpPr>
          <p:spPr>
            <a:xfrm>
              <a:off x="128875" y="25795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18"/>
            <p:cNvCxnSpPr/>
            <p:nvPr/>
          </p:nvCxnSpPr>
          <p:spPr>
            <a:xfrm>
              <a:off x="5212100" y="0"/>
              <a:ext cx="0" cy="258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18"/>
            <p:cNvCxnSpPr/>
            <p:nvPr/>
          </p:nvCxnSpPr>
          <p:spPr>
            <a:xfrm>
              <a:off x="3940150" y="129137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18"/>
            <p:cNvCxnSpPr/>
            <p:nvPr/>
          </p:nvCxnSpPr>
          <p:spPr>
            <a:xfrm>
              <a:off x="2669725" y="1291375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18"/>
            <p:cNvCxnSpPr/>
            <p:nvPr/>
          </p:nvCxnSpPr>
          <p:spPr>
            <a:xfrm>
              <a:off x="1399300" y="1291375"/>
              <a:ext cx="0" cy="385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18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18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18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18"/>
            <p:cNvCxnSpPr/>
            <p:nvPr/>
          </p:nvCxnSpPr>
          <p:spPr>
            <a:xfrm rot="10800000">
              <a:off x="7752125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18"/>
            <p:cNvCxnSpPr/>
            <p:nvPr/>
          </p:nvCxnSpPr>
          <p:spPr>
            <a:xfrm rot="10800000">
              <a:off x="5212100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18"/>
            <p:cNvCxnSpPr/>
            <p:nvPr/>
          </p:nvCxnSpPr>
          <p:spPr>
            <a:xfrm rot="10800000">
              <a:off x="2672963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2" name="Google Shape;102;p18"/>
          <p:cNvSpPr txBox="1"/>
          <p:nvPr>
            <p:ph idx="6" type="subTitle"/>
          </p:nvPr>
        </p:nvSpPr>
        <p:spPr>
          <a:xfrm>
            <a:off x="4275713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7" type="subTitle"/>
          </p:nvPr>
        </p:nvSpPr>
        <p:spPr>
          <a:xfrm>
            <a:off x="6817988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8" type="subTitle"/>
          </p:nvPr>
        </p:nvSpPr>
        <p:spPr>
          <a:xfrm>
            <a:off x="5552488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9" type="subTitle"/>
          </p:nvPr>
        </p:nvSpPr>
        <p:spPr>
          <a:xfrm>
            <a:off x="3009325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13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6ce514f723_0_1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0" name="Google Shape;940;g36ce514f723_0_1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6ce514f723_0_1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3" name="Google Shape;943;g36ce514f723_0_15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4" name="Google Shape;944;g36ce514f723_0_15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6ce514f723_0_15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6ce514f723_0_15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49" name="Google Shape;949;g36ce514f723_0_15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6ce514f723_0_15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6ce514f723_0_15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954" name="Google Shape;954;g36ce514f723_0_15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5" name="Google Shape;955;g36ce514f723_0_15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6ce514f723_0_15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6ce514f723_0_1529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/>
        </p:txBody>
      </p:sp>
      <p:sp>
        <p:nvSpPr>
          <p:cNvPr id="960" name="Google Shape;960;g36ce514f723_0_15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6ce514f723_0_153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4" name="Google Shape;964;g36ce514f723_0_153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5" name="Google Shape;965;g36ce514f723_0_153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6" name="Google Shape;966;g36ce514f723_0_153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7" name="Google Shape;967;g36ce514f723_0_153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8" name="Google Shape;968;g36ce514f723_0_153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9" name="Google Shape;969;g36ce514f723_0_153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9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12" name="Google Shape;112;p1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19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9"/>
          <p:cNvSpPr/>
          <p:nvPr>
            <p:ph idx="13" type="pic"/>
          </p:nvPr>
        </p:nvSpPr>
        <p:spPr>
          <a:xfrm>
            <a:off x="5215425" y="1291375"/>
            <a:ext cx="3807900" cy="38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6ce514f723_0_15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2" name="Google Shape;972;g36ce514f723_0_154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73" name="Google Shape;973;g36ce514f723_0_154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6ce514f723_0_15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76" name="Google Shape;976;g36ce514f723_0_15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77" name="Google Shape;977;g36ce514f723_0_15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78" name="Google Shape;978;g36ce514f723_0_15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9" name="Google Shape;979;g36ce514f723_0_15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6ce514f723_0_1551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82" name="Google Shape;982;g36ce514f723_0_1551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83" name="Google Shape;983;g36ce514f723_0_155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84" name="Google Shape;984;g36ce514f723_0_1551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5" name="Google Shape;985;g36ce514f723_0_1551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6" name="Google Shape;986;g36ce514f723_0_1551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7" name="Google Shape;987;g36ce514f723_0_1551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6ce514f723_0_155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0" name="Google Shape;990;g36ce514f723_0_155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1" name="Google Shape;991;g36ce514f723_0_155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2" name="Google Shape;992;g36ce514f723_0_155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3" name="Google Shape;993;g36ce514f723_0_155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94" name="Google Shape;994;g36ce514f723_0_155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5" name="Google Shape;995;g36ce514f723_0_155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6" name="Google Shape;996;g36ce514f723_0_155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7" name="Google Shape;997;g36ce514f723_0_155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6ce514f723_0_15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0" name="Google Shape;1000;g36ce514f723_0_156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6ce514f723_0_1572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3" name="Google Shape;1003;g36ce514f723_0_1572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04" name="Google Shape;1004;g36ce514f723_0_1572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05" name="Google Shape;1005;g36ce514f723_0_1572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6" name="Google Shape;1006;g36ce514f723_0_15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7" name="Google Shape;1007;g36ce514f723_0_1572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8" name="Google Shape;1008;g36ce514f723_0_1572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6ce514f723_0_158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1" name="Google Shape;1011;g36ce514f723_0_158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2" name="Google Shape;1012;g36ce514f723_0_158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3" name="Google Shape;1013;g36ce514f723_0_158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4" name="Google Shape;1014;g36ce514f723_0_158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5" name="Google Shape;1015;g36ce514f723_0_158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6" name="Google Shape;1016;g36ce514f723_0_15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g36ce514f723_0_158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8" name="Google Shape;1018;g36ce514f723_0_158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9" name="Google Shape;1019;g36ce514f723_0_158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36ce514f723_0_159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6ce514f723_0_159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4" name="Google Shape;1024;g36ce514f723_0_159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5" name="Google Shape;1025;g36ce514f723_0_159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6" name="Google Shape;1026;g36ce514f723_0_159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7" name="Google Shape;1027;g36ce514f723_0_159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8" name="Google Shape;1028;g36ce514f723_0_159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9" name="Google Shape;1029;g36ce514f723_0_159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0" name="Google Shape;1030;g36ce514f723_0_159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1" name="Google Shape;1031;g36ce514f723_0_159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2" name="Google Shape;1032;g36ce514f723_0_159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91.xml"/><Relationship Id="rId41" Type="http://schemas.openxmlformats.org/officeDocument/2006/relationships/slideLayout" Target="../slideLayouts/slideLayout90.xml"/><Relationship Id="rId44" Type="http://schemas.openxmlformats.org/officeDocument/2006/relationships/slideLayout" Target="../slideLayouts/slideLayout93.xml"/><Relationship Id="rId43" Type="http://schemas.openxmlformats.org/officeDocument/2006/relationships/slideLayout" Target="../slideLayouts/slideLayout92.xml"/><Relationship Id="rId46" Type="http://schemas.openxmlformats.org/officeDocument/2006/relationships/slideLayout" Target="../slideLayouts/slideLayout95.xml"/><Relationship Id="rId45" Type="http://schemas.openxmlformats.org/officeDocument/2006/relationships/slideLayout" Target="../slideLayouts/slideLayout94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97.xml"/><Relationship Id="rId47" Type="http://schemas.openxmlformats.org/officeDocument/2006/relationships/slideLayout" Target="../slideLayouts/slideLayout96.xml"/><Relationship Id="rId49" Type="http://schemas.openxmlformats.org/officeDocument/2006/relationships/slideLayout" Target="../slideLayouts/slideLayout9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2.xml"/><Relationship Id="rId32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4.xml"/><Relationship Id="rId34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6.xml"/><Relationship Id="rId36" Type="http://schemas.openxmlformats.org/officeDocument/2006/relationships/slideLayout" Target="../slideLayouts/slideLayout85.xml"/><Relationship Id="rId39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78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128875" y="1291375"/>
            <a:ext cx="38112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type="title"/>
          </p:nvPr>
        </p:nvSpPr>
        <p:spPr>
          <a:xfrm>
            <a:off x="1293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2" type="body"/>
          </p:nvPr>
        </p:nvSpPr>
        <p:spPr>
          <a:xfrm>
            <a:off x="4485075" y="1479525"/>
            <a:ext cx="38499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4">
          <p15:clr>
            <a:srgbClr val="E46962"/>
          </p15:clr>
        </p15:guide>
        <p15:guide id="2" pos="81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881">
          <p15:clr>
            <a:srgbClr val="E46962"/>
          </p15:clr>
        </p15:guide>
        <p15:guide id="6" pos="1682">
          <p15:clr>
            <a:srgbClr val="E46962"/>
          </p15:clr>
        </p15:guide>
        <p15:guide id="7" pos="4083">
          <p15:clr>
            <a:srgbClr val="E46962"/>
          </p15:clr>
        </p15:guide>
        <p15:guide id="8" pos="4883">
          <p15:clr>
            <a:srgbClr val="E46962"/>
          </p15:clr>
        </p15:guide>
        <p15:guide id="9" pos="3283">
          <p15:clr>
            <a:srgbClr val="E46962"/>
          </p15:clr>
        </p15:guide>
        <p15:guide id="10" pos="2482">
          <p15:clr>
            <a:srgbClr val="E46962"/>
          </p15:clr>
        </p15:guide>
        <p15:guide id="11" orient="horz" pos="288">
          <p15:clr>
            <a:srgbClr val="E46962"/>
          </p15:clr>
        </p15:guide>
        <p15:guide id="12" orient="horz" pos="2950">
          <p15:clr>
            <a:srgbClr val="E46962"/>
          </p15:clr>
        </p15:guide>
        <p15:guide id="13" orient="horz" pos="1625">
          <p15:clr>
            <a:srgbClr val="E46962"/>
          </p15:clr>
        </p15:guide>
        <p15:guide id="14" orient="horz" pos="2432">
          <p15:clr>
            <a:srgbClr val="E46962"/>
          </p15:clr>
        </p15:guide>
        <p15:guide id="15" orient="horz" pos="813">
          <p15:clr>
            <a:srgbClr val="E46962"/>
          </p15:clr>
        </p15:guide>
        <p15:guide id="16" pos="179">
          <p15:clr>
            <a:srgbClr val="E46962"/>
          </p15:clr>
        </p15:guide>
        <p15:guide id="17" pos="1782">
          <p15:clr>
            <a:srgbClr val="E46962"/>
          </p15:clr>
        </p15:guide>
        <p15:guide id="18" pos="3385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6ce514f723_0_109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g36ce514f723_0_1090"/>
          <p:cNvSpPr txBox="1"/>
          <p:nvPr>
            <p:ph idx="1" type="body"/>
          </p:nvPr>
        </p:nvSpPr>
        <p:spPr>
          <a:xfrm>
            <a:off x="128875" y="1291375"/>
            <a:ext cx="38112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522" name="Google Shape;522;g36ce514f723_0_1090"/>
          <p:cNvSpPr txBox="1"/>
          <p:nvPr>
            <p:ph type="title"/>
          </p:nvPr>
        </p:nvSpPr>
        <p:spPr>
          <a:xfrm>
            <a:off x="1293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23" name="Google Shape;523;g36ce514f723_0_1090"/>
          <p:cNvSpPr txBox="1"/>
          <p:nvPr>
            <p:ph idx="2" type="body"/>
          </p:nvPr>
        </p:nvSpPr>
        <p:spPr>
          <a:xfrm>
            <a:off x="4485075" y="1479525"/>
            <a:ext cx="38499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4">
          <p15:clr>
            <a:srgbClr val="E46962"/>
          </p15:clr>
        </p15:guide>
        <p15:guide id="2" pos="81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881">
          <p15:clr>
            <a:srgbClr val="E46962"/>
          </p15:clr>
        </p15:guide>
        <p15:guide id="6" pos="1682">
          <p15:clr>
            <a:srgbClr val="E46962"/>
          </p15:clr>
        </p15:guide>
        <p15:guide id="7" pos="4083">
          <p15:clr>
            <a:srgbClr val="E46962"/>
          </p15:clr>
        </p15:guide>
        <p15:guide id="8" pos="4883">
          <p15:clr>
            <a:srgbClr val="E46962"/>
          </p15:clr>
        </p15:guide>
        <p15:guide id="9" pos="3283">
          <p15:clr>
            <a:srgbClr val="E46962"/>
          </p15:clr>
        </p15:guide>
        <p15:guide id="10" pos="2482">
          <p15:clr>
            <a:srgbClr val="E46962"/>
          </p15:clr>
        </p15:guide>
        <p15:guide id="11" orient="horz" pos="288">
          <p15:clr>
            <a:srgbClr val="E46962"/>
          </p15:clr>
        </p15:guide>
        <p15:guide id="12" orient="horz" pos="2950">
          <p15:clr>
            <a:srgbClr val="E46962"/>
          </p15:clr>
        </p15:guide>
        <p15:guide id="13" orient="horz" pos="1625">
          <p15:clr>
            <a:srgbClr val="E46962"/>
          </p15:clr>
        </p15:guide>
        <p15:guide id="14" orient="horz" pos="2432">
          <p15:clr>
            <a:srgbClr val="E46962"/>
          </p15:clr>
        </p15:guide>
        <p15:guide id="15" orient="horz" pos="813">
          <p15:clr>
            <a:srgbClr val="E46962"/>
          </p15:clr>
        </p15:guide>
        <p15:guide id="16" pos="179">
          <p15:clr>
            <a:srgbClr val="E46962"/>
          </p15:clr>
        </p15:guide>
        <p15:guide id="17" pos="1782">
          <p15:clr>
            <a:srgbClr val="E46962"/>
          </p15:clr>
        </p15:guide>
        <p15:guide id="18" pos="338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1" title="Algorithms-programs-and-programming-languages-Source-shutterstockco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909" r="16900" t="0"/>
          <a:stretch/>
        </p:blipFill>
        <p:spPr>
          <a:xfrm>
            <a:off x="5959150" y="2579575"/>
            <a:ext cx="1792975" cy="17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"/>
          <p:cNvSpPr txBox="1"/>
          <p:nvPr>
            <p:ph type="title"/>
          </p:nvPr>
        </p:nvSpPr>
        <p:spPr>
          <a:xfrm>
            <a:off x="128875" y="437125"/>
            <a:ext cx="5721900" cy="25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Technical Facilities of Infrimation</a:t>
            </a:r>
            <a:endParaRPr/>
          </a:p>
        </p:txBody>
      </p:sp>
      <p:sp>
        <p:nvSpPr>
          <p:cNvPr id="1039" name="Google Shape;1039;p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0" name="Google Shape;1040;p1" title="PI_2017.02.08_Algorithms_featured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3868" l="25383" r="42468" t="0"/>
          <a:stretch/>
        </p:blipFill>
        <p:spPr>
          <a:xfrm>
            <a:off x="7752125" y="3861475"/>
            <a:ext cx="1171475" cy="12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1"/>
          <p:cNvSpPr txBox="1"/>
          <p:nvPr>
            <p:ph idx="1" type="subTitle"/>
          </p:nvPr>
        </p:nvSpPr>
        <p:spPr>
          <a:xfrm>
            <a:off x="128875" y="3861475"/>
            <a:ext cx="52440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Prepared &amp; Presented by: Mirlan Nurbekov, Lecturer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Office hours: Friday 9:00–17:00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AlaToo IT &amp; Business College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 2025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2" name="Google Shape;1042;p1" title="College_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950" y="892900"/>
            <a:ext cx="1502350" cy="15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6ce514f723_0_85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0" name="Google Shape;1110;g36ce514f723_0_856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Demo - 0000</a:t>
            </a:r>
            <a:endParaRPr b="1" sz="4200"/>
          </a:p>
        </p:txBody>
      </p:sp>
      <p:sp>
        <p:nvSpPr>
          <p:cNvPr id="1111" name="Google Shape;1111;g36ce514f723_0_856"/>
          <p:cNvSpPr txBox="1"/>
          <p:nvPr>
            <p:ph type="title"/>
          </p:nvPr>
        </p:nvSpPr>
        <p:spPr>
          <a:xfrm>
            <a:off x="276000" y="982650"/>
            <a:ext cx="8592000" cy="37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AES-256 encryption (Advanced Encryption Standard)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2800"/>
              <a:t>It requires a 256-bit key (32 bytes).</a:t>
            </a:r>
            <a:br>
              <a:rPr lang="en" sz="2800"/>
            </a:br>
            <a:r>
              <a:rPr lang="en" sz="2800"/>
              <a:t>It is a symmetric encryption algorithm, meaning the same key is used to encrypt and decrypt data.</a:t>
            </a:r>
            <a:br>
              <a:rPr lang="en" sz="2800"/>
            </a:br>
            <a:endParaRPr sz="4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36ce514f723_0_86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7" name="Google Shape;1117;g36ce514f723_0_862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Demo - 0000</a:t>
            </a:r>
            <a:endParaRPr b="1" sz="4200"/>
          </a:p>
        </p:txBody>
      </p:sp>
      <p:sp>
        <p:nvSpPr>
          <p:cNvPr id="1118" name="Google Shape;1118;g36ce514f723_0_862"/>
          <p:cNvSpPr txBox="1"/>
          <p:nvPr>
            <p:ph type="title"/>
          </p:nvPr>
        </p:nvSpPr>
        <p:spPr>
          <a:xfrm>
            <a:off x="276000" y="1290650"/>
            <a:ext cx="8747100" cy="400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2600"/>
              <a:t>The </a:t>
            </a:r>
            <a:r>
              <a:rPr b="1" lang="en" sz="2600"/>
              <a:t>AES-256</a:t>
            </a:r>
            <a:r>
              <a:rPr lang="en" sz="2600"/>
              <a:t> encryption algorithm works by taking data and the key, then scrambling the data </a:t>
            </a:r>
            <a:r>
              <a:rPr b="1" lang="en" sz="2600"/>
              <a:t>14 times</a:t>
            </a:r>
            <a:r>
              <a:rPr lang="en" sz="2600"/>
              <a:t>(rounds) in a way that can only be undone with the same key. The AES operates on </a:t>
            </a:r>
            <a:r>
              <a:rPr b="1" lang="en" sz="2600"/>
              <a:t>16-byte blocks</a:t>
            </a:r>
            <a:r>
              <a:rPr lang="en" sz="2600"/>
              <a:t>. It uses meanss use 256 bits for key generation.</a:t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br>
              <a:rPr lang="en" sz="2600"/>
            </a:br>
            <a:r>
              <a:rPr lang="en" sz="2600"/>
              <a:t>Each round applies </a:t>
            </a:r>
            <a:r>
              <a:rPr b="1" lang="en" sz="2600"/>
              <a:t>SubBytes</a:t>
            </a:r>
            <a:r>
              <a:rPr lang="en" sz="2600"/>
              <a:t>, </a:t>
            </a:r>
            <a:r>
              <a:rPr b="1" lang="en" sz="2600"/>
              <a:t>ShiftRows</a:t>
            </a:r>
            <a:r>
              <a:rPr lang="en" sz="2600"/>
              <a:t>, </a:t>
            </a:r>
            <a:r>
              <a:rPr b="1" lang="en" sz="2600"/>
              <a:t>MixColumns</a:t>
            </a:r>
            <a:r>
              <a:rPr lang="en" sz="2600"/>
              <a:t>, </a:t>
            </a:r>
            <a:r>
              <a:rPr b="1" lang="en" sz="2600"/>
              <a:t>AddRoundKey </a:t>
            </a:r>
            <a:r>
              <a:rPr lang="en" sz="2600"/>
              <a:t>(except final round has no MixColumns). </a:t>
            </a:r>
            <a:br>
              <a:rPr lang="en" sz="2600"/>
            </a:br>
            <a:endParaRPr sz="2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36ce514f723_0_86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4" name="Google Shape;1124;g36ce514f723_0_868"/>
          <p:cNvSpPr txBox="1"/>
          <p:nvPr>
            <p:ph type="title"/>
          </p:nvPr>
        </p:nvSpPr>
        <p:spPr>
          <a:xfrm>
            <a:off x="276000" y="982650"/>
            <a:ext cx="8592000" cy="37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AES encryption algorithm supports three key sizes:</a:t>
            </a:r>
            <a:endParaRPr b="1"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b="1" sz="2800"/>
          </a:p>
          <a:p>
            <a:pPr indent="0" lvl="0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AES-128 -&gt; 10 rounds</a:t>
            </a:r>
            <a:endParaRPr b="1" sz="2800"/>
          </a:p>
          <a:p>
            <a:pPr indent="0" lvl="0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b="1" sz="2800"/>
          </a:p>
          <a:p>
            <a:pPr indent="0" lvl="0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AES-192 -&gt; 12 rounds</a:t>
            </a:r>
            <a:endParaRPr b="1" sz="2800"/>
          </a:p>
          <a:p>
            <a:pPr indent="0" lvl="0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b="1" sz="2800"/>
          </a:p>
          <a:p>
            <a:pPr indent="0" lvl="0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AES-256 -&gt; 14 rounds</a:t>
            </a:r>
            <a:endParaRPr b="1"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6ce514f723_0_87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0" name="Google Shape;1130;g36ce514f723_0_873"/>
          <p:cNvSpPr txBox="1"/>
          <p:nvPr>
            <p:ph type="title"/>
          </p:nvPr>
        </p:nvSpPr>
        <p:spPr>
          <a:xfrm>
            <a:off x="276000" y="848700"/>
            <a:ext cx="8592000" cy="37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AES-128 → block size = 128 bits (16 bytes), key size = 128 bits (16 bytes)</a:t>
            </a:r>
            <a:endParaRPr b="1"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AES-192 → block size = 128 bits (16 bytes), key size = 192 bits (24 bytes)</a:t>
            </a:r>
            <a:endParaRPr b="1"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AES-256 → block size = 128 bits (16 bytes), key size = 256 bits (32 bytes)</a:t>
            </a:r>
            <a:endParaRPr b="1"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b="1"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6ce514f723_0_87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6" name="Google Shape;1136;g36ce514f723_0_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5800" y="47600"/>
            <a:ext cx="2362838" cy="506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6ce514f723_0_88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2" name="Google Shape;1142;g36ce514f723_0_883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Demo - 0000</a:t>
            </a:r>
            <a:endParaRPr b="1" sz="2800"/>
          </a:p>
        </p:txBody>
      </p:sp>
      <p:sp>
        <p:nvSpPr>
          <p:cNvPr id="1143" name="Google Shape;1143;g36ce514f723_0_883"/>
          <p:cNvSpPr txBox="1"/>
          <p:nvPr>
            <p:ph type="title"/>
          </p:nvPr>
        </p:nvSpPr>
        <p:spPr>
          <a:xfrm>
            <a:off x="343200" y="12906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br>
              <a:rPr lang="en" sz="2800"/>
            </a:br>
            <a:endParaRPr sz="4200"/>
          </a:p>
        </p:txBody>
      </p:sp>
      <p:sp>
        <p:nvSpPr>
          <p:cNvPr id="1144" name="Google Shape;1144;g36ce514f723_0_883"/>
          <p:cNvSpPr txBox="1"/>
          <p:nvPr>
            <p:ph type="title"/>
          </p:nvPr>
        </p:nvSpPr>
        <p:spPr>
          <a:xfrm>
            <a:off x="343200" y="1055675"/>
            <a:ext cx="8592000" cy="36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100"/>
              <a:t>4d 72 20 57 68 69 74 65 2c 20 64 69 64 20 79 6f</a:t>
            </a:r>
            <a:r>
              <a:rPr lang="en" sz="2100"/>
              <a:t> 75 20 75 6e 64 65 72 73 74 61 6e 64 20 74 68 65 20 65 6e 63 72 79 70 74 69 6f 6e 20 63 6f 6e 63 65 70 74 3f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100"/>
              <a:t>16-byte block</a:t>
            </a:r>
            <a:endParaRPr b="1" sz="2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Mr White, did yo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ASCII hex: 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4d 72 20 57 68 69 74 65 2c 20 64 69 64 20 79 6f</a:t>
            </a:r>
            <a:endParaRPr b="1" sz="2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SubBytes replaces each byte independently via the S-box. </a:t>
            </a:r>
            <a:r>
              <a:rPr lang="en" sz="2100"/>
              <a:t>The substituted bytes (hex) would look like this: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ed a5 63 b1 3d 1f 92 8f 7a 63 0e 1f 0e 63 9c 2a</a:t>
            </a:r>
            <a:endParaRPr b="1" sz="2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6ce514f723_0_89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0" name="Google Shape;1150;g36ce514f723_0_890"/>
          <p:cNvSpPr txBox="1"/>
          <p:nvPr>
            <p:ph type="title"/>
          </p:nvPr>
        </p:nvSpPr>
        <p:spPr>
          <a:xfrm>
            <a:off x="276000" y="375050"/>
            <a:ext cx="8592000" cy="21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SubBytes -&gt; substitution</a:t>
            </a:r>
            <a:endParaRPr b="1"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b="1"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ShiftRows</a:t>
            </a:r>
            <a:r>
              <a:rPr lang="en" sz="2800"/>
              <a:t>, </a:t>
            </a:r>
            <a:r>
              <a:rPr b="1" lang="en" sz="2800">
                <a:highlight>
                  <a:srgbClr val="FFFF00"/>
                </a:highlight>
              </a:rPr>
              <a:t>MixColumns</a:t>
            </a:r>
            <a:r>
              <a:rPr b="1" lang="en" sz="2800"/>
              <a:t> -&gt; permutation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AddRoundKey -&gt; at the end of each round</a:t>
            </a:r>
            <a:endParaRPr sz="2800"/>
          </a:p>
        </p:txBody>
      </p:sp>
      <p:sp>
        <p:nvSpPr>
          <p:cNvPr id="1151" name="Google Shape;1151;g36ce514f723_0_890"/>
          <p:cNvSpPr txBox="1"/>
          <p:nvPr>
            <p:ph type="title"/>
          </p:nvPr>
        </p:nvSpPr>
        <p:spPr>
          <a:xfrm>
            <a:off x="356350" y="2579695"/>
            <a:ext cx="85920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128 bit -&gt; 16 byte blocks (1 byte = 8 bits) </a:t>
            </a:r>
            <a:endParaRPr b="1" sz="4200"/>
          </a:p>
        </p:txBody>
      </p:sp>
      <p:graphicFrame>
        <p:nvGraphicFramePr>
          <p:cNvPr id="1152" name="Google Shape;1152;g36ce514f723_0_890"/>
          <p:cNvGraphicFramePr/>
          <p:nvPr/>
        </p:nvGraphicFramePr>
        <p:xfrm>
          <a:off x="713500" y="344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{F364D663-5382-4EB7-A810-72DF7DE6565C}</a:tableStyleId>
              </a:tblPr>
              <a:tblGrid>
                <a:gridCol w="439225"/>
                <a:gridCol w="439225"/>
                <a:gridCol w="439225"/>
                <a:gridCol w="439225"/>
                <a:gridCol w="439225"/>
                <a:gridCol w="439225"/>
                <a:gridCol w="439225"/>
                <a:gridCol w="439225"/>
                <a:gridCol w="439225"/>
                <a:gridCol w="439225"/>
                <a:gridCol w="439225"/>
                <a:gridCol w="439225"/>
                <a:gridCol w="439225"/>
                <a:gridCol w="439225"/>
                <a:gridCol w="439225"/>
                <a:gridCol w="439225"/>
                <a:gridCol w="439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00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01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02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03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04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05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06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07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08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09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10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11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12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13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14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15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16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6ce514f723_0_89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158" name="Google Shape;1158;g36ce514f723_0_897"/>
          <p:cNvGraphicFramePr/>
          <p:nvPr/>
        </p:nvGraphicFramePr>
        <p:xfrm>
          <a:off x="820800" y="12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{F364D663-5382-4EB7-A810-72DF7DE6565C}</a:tableStyleId>
              </a:tblPr>
              <a:tblGrid>
                <a:gridCol w="1833200"/>
                <a:gridCol w="1833200"/>
                <a:gridCol w="1833200"/>
                <a:gridCol w="1833200"/>
              </a:tblGrid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00</a:t>
                      </a:r>
                      <a:endParaRPr b="1" sz="2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09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06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07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59" name="Google Shape;1159;g36ce514f723_0_897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128 bit -&gt; 16 byte blocks (1 byte = 8 bits) </a:t>
            </a:r>
            <a:endParaRPr b="1" sz="4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36ce514f723_0_90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5" name="Google Shape;1165;g36ce514f723_0_903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What happens to the text?</a:t>
            </a:r>
            <a:endParaRPr b="1" sz="4200"/>
          </a:p>
        </p:txBody>
      </p:sp>
      <p:sp>
        <p:nvSpPr>
          <p:cNvPr id="1166" name="Google Shape;1166;g36ce514f723_0_903"/>
          <p:cNvSpPr txBox="1"/>
          <p:nvPr>
            <p:ph type="title"/>
          </p:nvPr>
        </p:nvSpPr>
        <p:spPr>
          <a:xfrm>
            <a:off x="343200" y="12906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br>
              <a:rPr lang="en" sz="2800"/>
            </a:br>
            <a:endParaRPr sz="4200"/>
          </a:p>
        </p:txBody>
      </p:sp>
      <p:sp>
        <p:nvSpPr>
          <p:cNvPr id="1167" name="Google Shape;1167;g36ce514f723_0_903"/>
          <p:cNvSpPr txBox="1"/>
          <p:nvPr>
            <p:ph type="title"/>
          </p:nvPr>
        </p:nvSpPr>
        <p:spPr>
          <a:xfrm>
            <a:off x="343200" y="1478250"/>
            <a:ext cx="8592000" cy="33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SubBytes </a:t>
            </a:r>
            <a:r>
              <a:rPr lang="en" sz="2800"/>
              <a:t>is non-linear byte substitution step used in every round of AES, except the last round.  It trasssforms each byte in the data block individually using </a:t>
            </a:r>
            <a:r>
              <a:rPr b="1" lang="en" sz="2800"/>
              <a:t>S-box</a:t>
            </a:r>
            <a:r>
              <a:rPr lang="en" sz="2800"/>
              <a:t>.(Substitution box) The substitution is invertible, meaning it can be reversed during decryption.</a:t>
            </a:r>
            <a:endParaRPr sz="4200"/>
          </a:p>
        </p:txBody>
      </p:sp>
      <p:pic>
        <p:nvPicPr>
          <p:cNvPr id="1168" name="Google Shape;1168;g36ce514f723_0_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700" y="234175"/>
            <a:ext cx="3499126" cy="21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36ce514f723_0_91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4" name="Google Shape;1174;g36ce514f723_0_9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464" y="859463"/>
            <a:ext cx="6168316" cy="41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g36ce514f723_0_911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SubBytes S-box (16x16)</a:t>
            </a:r>
            <a:endParaRPr b="1" sz="4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6ce514f723_0_80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8" name="Google Shape;1048;g36ce514f723_0_802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Learning objectives</a:t>
            </a:r>
            <a:endParaRPr b="1" sz="4200"/>
          </a:p>
        </p:txBody>
      </p:sp>
      <p:sp>
        <p:nvSpPr>
          <p:cNvPr id="1049" name="Google Shape;1049;g36ce514f723_0_802"/>
          <p:cNvSpPr txBox="1"/>
          <p:nvPr>
            <p:ph type="title"/>
          </p:nvPr>
        </p:nvSpPr>
        <p:spPr>
          <a:xfrm>
            <a:off x="284550" y="1620750"/>
            <a:ext cx="8592000" cy="281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- Understand the concept of encryption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- Differentiate between symmetric and asymmetric encryption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- Identify common algorithms used in both types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- Perform basic file encryption and decryption</a:t>
            </a:r>
            <a:endParaRPr sz="2200"/>
          </a:p>
        </p:txBody>
      </p:sp>
      <p:pic>
        <p:nvPicPr>
          <p:cNvPr id="1050" name="Google Shape;1050;g36ce514f723_0_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775" y="228600"/>
            <a:ext cx="2071100" cy="20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36ce514f723_0_91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1" name="Google Shape;1181;g36ce514f723_0_917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SubBytes</a:t>
            </a:r>
            <a:endParaRPr b="1" sz="4200"/>
          </a:p>
        </p:txBody>
      </p:sp>
      <p:sp>
        <p:nvSpPr>
          <p:cNvPr id="1182" name="Google Shape;1182;g36ce514f723_0_917"/>
          <p:cNvSpPr txBox="1"/>
          <p:nvPr>
            <p:ph type="title"/>
          </p:nvPr>
        </p:nvSpPr>
        <p:spPr>
          <a:xfrm>
            <a:off x="284550" y="901225"/>
            <a:ext cx="8592000" cy="30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2800"/>
              <a:t>Each individual byte of state is mapped into a new byte in the following way: The left 4 bits of the byte are used as a row value and the rightmost 4 bits are used as a column value. They serve as invade values in the S-box to select the 8-bit output value </a:t>
            </a:r>
            <a:endParaRPr sz="4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6ce514f723_0_9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8" name="Google Shape;1188;g36ce514f723_0_923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SubBytes</a:t>
            </a:r>
            <a:endParaRPr b="1" sz="4200"/>
          </a:p>
        </p:txBody>
      </p:sp>
      <p:pic>
        <p:nvPicPr>
          <p:cNvPr id="1189" name="Google Shape;1189;g36ce514f723_0_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925" y="758450"/>
            <a:ext cx="2861350" cy="43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6ce514f723_0_9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5" name="Google Shape;1195;g36ce514f723_0_929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SubBytes - decryption</a:t>
            </a:r>
            <a:endParaRPr b="1" sz="4200"/>
          </a:p>
        </p:txBody>
      </p:sp>
      <p:pic>
        <p:nvPicPr>
          <p:cNvPr id="1196" name="Google Shape;1196;g36ce514f723_0_9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75" y="982650"/>
            <a:ext cx="6330827" cy="385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g36ce514f723_0_9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9052" y="982650"/>
            <a:ext cx="2224198" cy="340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36ce514f723_0_9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03" name="Google Shape;1203;g36ce514f723_0_936"/>
          <p:cNvGraphicFramePr/>
          <p:nvPr/>
        </p:nvGraphicFramePr>
        <p:xfrm>
          <a:off x="820800" y="12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{F364D663-5382-4EB7-A810-72DF7DE6565C}</a:tableStyleId>
              </a:tblPr>
              <a:tblGrid>
                <a:gridCol w="1833200"/>
                <a:gridCol w="1833200"/>
                <a:gridCol w="1833200"/>
                <a:gridCol w="1833200"/>
              </a:tblGrid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00</a:t>
                      </a:r>
                      <a:endParaRPr b="1" sz="2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09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06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07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04" name="Google Shape;1204;g36ce514f723_0_936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128 bit -&gt; 16 byte blocks (1 byte = 8 bits) </a:t>
            </a:r>
            <a:endParaRPr b="1" sz="4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6ce514f723_0_94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10" name="Google Shape;1210;g36ce514f723_0_942"/>
          <p:cNvGraphicFramePr/>
          <p:nvPr/>
        </p:nvGraphicFramePr>
        <p:xfrm>
          <a:off x="820825" y="12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{F364D663-5382-4EB7-A810-72DF7DE6565C}</a:tableStyleId>
              </a:tblPr>
              <a:tblGrid>
                <a:gridCol w="1833200"/>
                <a:gridCol w="1833200"/>
                <a:gridCol w="1833200"/>
                <a:gridCol w="1833200"/>
              </a:tblGrid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00</a:t>
                      </a:r>
                      <a:endParaRPr b="1" sz="2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09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06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07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11" name="Google Shape;1211;g36ce514f723_0_942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SubBytes - result</a:t>
            </a:r>
            <a:endParaRPr b="1" sz="4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36ce514f723_0_94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17" name="Google Shape;1217;g36ce514f723_0_948"/>
          <p:cNvGraphicFramePr/>
          <p:nvPr/>
        </p:nvGraphicFramePr>
        <p:xfrm>
          <a:off x="820825" y="12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{F364D663-5382-4EB7-A810-72DF7DE6565C}</a:tableStyleId>
              </a:tblPr>
              <a:tblGrid>
                <a:gridCol w="1833200"/>
                <a:gridCol w="1833200"/>
                <a:gridCol w="1833200"/>
                <a:gridCol w="1833200"/>
              </a:tblGrid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00</a:t>
                      </a:r>
                      <a:endParaRPr b="1" sz="2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05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09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13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01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10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14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02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06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15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03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07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11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18" name="Google Shape;1218;g36ce514f723_0_948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ShiftRows - result</a:t>
            </a:r>
            <a:endParaRPr b="1" sz="4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36ce514f723_0_95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24" name="Google Shape;1224;g36ce514f723_0_954"/>
          <p:cNvGraphicFramePr/>
          <p:nvPr/>
        </p:nvGraphicFramePr>
        <p:xfrm>
          <a:off x="820825" y="12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{F364D663-5382-4EB7-A810-72DF7DE6565C}</a:tableStyleId>
              </a:tblPr>
              <a:tblGrid>
                <a:gridCol w="1833200"/>
                <a:gridCol w="1833200"/>
                <a:gridCol w="1833200"/>
                <a:gridCol w="1833200"/>
              </a:tblGrid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00</a:t>
                      </a:r>
                      <a:endParaRPr b="1" sz="2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  <a:highlight>
                            <a:srgbClr val="00FF00"/>
                          </a:highlight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  <a:highlight>
                            <a:srgbClr val="00FF00"/>
                          </a:highlight>
                        </a:rPr>
                        <a:t>byte 01</a:t>
                      </a:r>
                      <a:endParaRPr b="1">
                        <a:solidFill>
                          <a:schemeClr val="lt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09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06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07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25" name="Google Shape;1225;g36ce514f723_0_954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ShiftRows - step 0000 </a:t>
            </a:r>
            <a:endParaRPr b="1" sz="4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36ce514f723_0_96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1" name="Google Shape;1231;g36ce514f723_0_960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ShiftRows - step 0000 </a:t>
            </a:r>
            <a:endParaRPr b="1" sz="4200"/>
          </a:p>
        </p:txBody>
      </p:sp>
      <p:pic>
        <p:nvPicPr>
          <p:cNvPr id="1232" name="Google Shape;1232;g36ce514f723_0_9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48" y="1282380"/>
            <a:ext cx="7335575" cy="27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36ce514f723_0_96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38" name="Google Shape;1238;g36ce514f723_0_966"/>
          <p:cNvGraphicFramePr/>
          <p:nvPr/>
        </p:nvGraphicFramePr>
        <p:xfrm>
          <a:off x="820825" y="12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{F364D663-5382-4EB7-A810-72DF7DE6565C}</a:tableStyleId>
              </a:tblPr>
              <a:tblGrid>
                <a:gridCol w="1833200"/>
                <a:gridCol w="1833200"/>
                <a:gridCol w="1833200"/>
                <a:gridCol w="1833200"/>
              </a:tblGrid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00</a:t>
                      </a:r>
                      <a:endParaRPr b="1" sz="2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  <a:highlight>
                            <a:schemeClr val="dk1"/>
                          </a:highlight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  <a:highlight>
                            <a:schemeClr val="dk1"/>
                          </a:highlight>
                        </a:rPr>
                        <a:t>05</a:t>
                      </a:r>
                      <a:endParaRPr b="1">
                        <a:solidFill>
                          <a:srgbClr val="FF0000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09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13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01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06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07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39" name="Google Shape;1239;g36ce514f723_0_966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ShiftRows - step 0001 (resutl) </a:t>
            </a:r>
            <a:endParaRPr b="1" sz="4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36ce514f723_0_97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5" name="Google Shape;1245;g36ce514f723_0_972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ShiftRows - step 0001 </a:t>
            </a:r>
            <a:endParaRPr b="1" sz="4200"/>
          </a:p>
        </p:txBody>
      </p:sp>
      <p:pic>
        <p:nvPicPr>
          <p:cNvPr id="1246" name="Google Shape;1246;g36ce514f723_0_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313" y="1290650"/>
            <a:ext cx="7599375" cy="2861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6ce514f723_0_80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6" name="Google Shape;1056;g36ce514f723_0_809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What is encryption?</a:t>
            </a:r>
            <a:endParaRPr b="1" sz="4200"/>
          </a:p>
        </p:txBody>
      </p:sp>
      <p:pic>
        <p:nvPicPr>
          <p:cNvPr id="1057" name="Google Shape;1057;g36ce514f723_0_8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25" y="982650"/>
            <a:ext cx="8072724" cy="4009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36ce514f723_0_97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52" name="Google Shape;1252;g36ce514f723_0_978"/>
          <p:cNvGraphicFramePr/>
          <p:nvPr/>
        </p:nvGraphicFramePr>
        <p:xfrm>
          <a:off x="820825" y="12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{F364D663-5382-4EB7-A810-72DF7DE6565C}</a:tableStyleId>
              </a:tblPr>
              <a:tblGrid>
                <a:gridCol w="1833200"/>
                <a:gridCol w="1833200"/>
                <a:gridCol w="1833200"/>
                <a:gridCol w="1833200"/>
              </a:tblGrid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00</a:t>
                      </a:r>
                      <a:endParaRPr b="1" sz="2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  <a:highlight>
                            <a:schemeClr val="dk1"/>
                          </a:highlight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  <a:highlight>
                            <a:schemeClr val="dk1"/>
                          </a:highlight>
                        </a:rPr>
                        <a:t>05</a:t>
                      </a:r>
                      <a:endParaRPr b="1">
                        <a:solidFill>
                          <a:srgbClr val="FF0000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09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13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01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10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14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02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06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07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53" name="Google Shape;1253;g36ce514f723_0_978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ShiftRows - step 0001 (resutl) </a:t>
            </a:r>
            <a:endParaRPr b="1" sz="4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36ce514f723_0_98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59" name="Google Shape;1259;g36ce514f723_0_984"/>
          <p:cNvGraphicFramePr/>
          <p:nvPr/>
        </p:nvGraphicFramePr>
        <p:xfrm>
          <a:off x="820825" y="12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{F364D663-5382-4EB7-A810-72DF7DE6565C}</a:tableStyleId>
              </a:tblPr>
              <a:tblGrid>
                <a:gridCol w="1833200"/>
                <a:gridCol w="1833200"/>
                <a:gridCol w="1833200"/>
                <a:gridCol w="1833200"/>
              </a:tblGrid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00</a:t>
                      </a:r>
                      <a:endParaRPr b="1" sz="2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  <a:highlight>
                            <a:schemeClr val="dk1"/>
                          </a:highlight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  <a:highlight>
                            <a:schemeClr val="dk1"/>
                          </a:highlight>
                        </a:rPr>
                        <a:t>05</a:t>
                      </a:r>
                      <a:endParaRPr b="1">
                        <a:solidFill>
                          <a:srgbClr val="FF0000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09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13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01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10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14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02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06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07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  <a:highlight>
                            <a:srgbClr val="00FF00"/>
                          </a:highlight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  <a:highlight>
                            <a:srgbClr val="00FF00"/>
                          </a:highlight>
                        </a:rPr>
                        <a:t>byte 15</a:t>
                      </a:r>
                      <a:endParaRPr b="1">
                        <a:solidFill>
                          <a:schemeClr val="lt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60" name="Google Shape;1260;g36ce514f723_0_984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ShiftRows - step 0002</a:t>
            </a:r>
            <a:endParaRPr b="1" sz="4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6ce514f723_0_99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6" name="Google Shape;1266;g36ce514f723_0_990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ShiftRows - step 0002</a:t>
            </a:r>
            <a:endParaRPr b="1" sz="4200"/>
          </a:p>
        </p:txBody>
      </p:sp>
      <p:pic>
        <p:nvPicPr>
          <p:cNvPr id="1267" name="Google Shape;1267;g36ce514f723_0_9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900" y="1250466"/>
            <a:ext cx="7415525" cy="3067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36ce514f723_0_99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73" name="Google Shape;1273;g36ce514f723_0_996"/>
          <p:cNvGraphicFramePr/>
          <p:nvPr/>
        </p:nvGraphicFramePr>
        <p:xfrm>
          <a:off x="820825" y="12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{F364D663-5382-4EB7-A810-72DF7DE6565C}</a:tableStyleId>
              </a:tblPr>
              <a:tblGrid>
                <a:gridCol w="1833200"/>
                <a:gridCol w="1833200"/>
                <a:gridCol w="1833200"/>
                <a:gridCol w="1833200"/>
              </a:tblGrid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00</a:t>
                      </a:r>
                      <a:endParaRPr b="1" sz="2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  <a:highlight>
                            <a:schemeClr val="dk1"/>
                          </a:highlight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  <a:highlight>
                            <a:schemeClr val="dk1"/>
                          </a:highlight>
                        </a:rPr>
                        <a:t>05</a:t>
                      </a:r>
                      <a:endParaRPr b="1">
                        <a:solidFill>
                          <a:srgbClr val="FF0000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09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13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01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10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14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02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06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15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03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07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11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74" name="Google Shape;1274;g36ce514f723_0_996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ShiftRows - step 0002 (result)</a:t>
            </a:r>
            <a:endParaRPr b="1" sz="4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6ce514f723_0_100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80" name="Google Shape;1280;g36ce514f723_0_1002"/>
          <p:cNvGraphicFramePr/>
          <p:nvPr/>
        </p:nvGraphicFramePr>
        <p:xfrm>
          <a:off x="820825" y="12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{F364D663-5382-4EB7-A810-72DF7DE6565C}</a:tableStyleId>
              </a:tblPr>
              <a:tblGrid>
                <a:gridCol w="1833200"/>
                <a:gridCol w="1833200"/>
                <a:gridCol w="1833200"/>
                <a:gridCol w="1833200"/>
              </a:tblGrid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00</a:t>
                      </a:r>
                      <a:endParaRPr b="1" sz="2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08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12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  <a:highlight>
                            <a:schemeClr val="dk1"/>
                          </a:highlight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  <a:highlight>
                            <a:schemeClr val="dk1"/>
                          </a:highlight>
                        </a:rPr>
                        <a:t>05</a:t>
                      </a:r>
                      <a:endParaRPr b="1">
                        <a:solidFill>
                          <a:srgbClr val="FF0000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09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13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01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10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14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02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06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15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03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07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byte </a:t>
                      </a:r>
                      <a:r>
                        <a:rPr b="1" lang="en" sz="2600">
                          <a:solidFill>
                            <a:srgbClr val="FF0000"/>
                          </a:solidFill>
                        </a:rPr>
                        <a:t>11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81" name="Google Shape;1281;g36ce514f723_0_1002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>
                <a:highlight>
                  <a:schemeClr val="dk1"/>
                </a:highlight>
              </a:rPr>
              <a:t>MixColumns - using matrix multiplication </a:t>
            </a:r>
            <a:endParaRPr b="1" sz="4200">
              <a:highlight>
                <a:schemeClr val="dk1"/>
              </a:highlight>
            </a:endParaRPr>
          </a:p>
        </p:txBody>
      </p:sp>
      <p:sp>
        <p:nvSpPr>
          <p:cNvPr id="1282" name="Google Shape;1282;g36ce514f723_0_1002"/>
          <p:cNvSpPr txBox="1"/>
          <p:nvPr>
            <p:ph type="title"/>
          </p:nvPr>
        </p:nvSpPr>
        <p:spPr>
          <a:xfrm>
            <a:off x="1476025" y="3914378"/>
            <a:ext cx="8145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400">
                <a:solidFill>
                  <a:srgbClr val="0000FF"/>
                </a:solidFill>
                <a:highlight>
                  <a:schemeClr val="dk1"/>
                </a:highlight>
              </a:rPr>
              <a:t>C0</a:t>
            </a:r>
            <a:endParaRPr b="1" sz="3800">
              <a:solidFill>
                <a:srgbClr val="0000FF"/>
              </a:solidFill>
              <a:highlight>
                <a:schemeClr val="dk1"/>
              </a:highlight>
            </a:endParaRPr>
          </a:p>
        </p:txBody>
      </p:sp>
      <p:sp>
        <p:nvSpPr>
          <p:cNvPr id="1283" name="Google Shape;1283;g36ce514f723_0_1002"/>
          <p:cNvSpPr txBox="1"/>
          <p:nvPr>
            <p:ph type="title"/>
          </p:nvPr>
        </p:nvSpPr>
        <p:spPr>
          <a:xfrm>
            <a:off x="3221238" y="3919425"/>
            <a:ext cx="8145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400">
                <a:solidFill>
                  <a:srgbClr val="0000FF"/>
                </a:solidFill>
                <a:highlight>
                  <a:schemeClr val="dk1"/>
                </a:highlight>
              </a:rPr>
              <a:t>C1</a:t>
            </a:r>
            <a:endParaRPr b="1" sz="3800">
              <a:solidFill>
                <a:srgbClr val="0000FF"/>
              </a:solidFill>
              <a:highlight>
                <a:schemeClr val="dk1"/>
              </a:highlight>
            </a:endParaRPr>
          </a:p>
        </p:txBody>
      </p:sp>
      <p:sp>
        <p:nvSpPr>
          <p:cNvPr id="1284" name="Google Shape;1284;g36ce514f723_0_1002"/>
          <p:cNvSpPr txBox="1"/>
          <p:nvPr>
            <p:ph type="title"/>
          </p:nvPr>
        </p:nvSpPr>
        <p:spPr>
          <a:xfrm>
            <a:off x="4966450" y="3919425"/>
            <a:ext cx="8145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400">
                <a:solidFill>
                  <a:srgbClr val="0000FF"/>
                </a:solidFill>
                <a:highlight>
                  <a:schemeClr val="dk1"/>
                </a:highlight>
              </a:rPr>
              <a:t>C2</a:t>
            </a:r>
            <a:endParaRPr b="1" sz="3800">
              <a:solidFill>
                <a:srgbClr val="0000FF"/>
              </a:solidFill>
              <a:highlight>
                <a:schemeClr val="dk1"/>
              </a:highlight>
            </a:endParaRPr>
          </a:p>
        </p:txBody>
      </p:sp>
      <p:sp>
        <p:nvSpPr>
          <p:cNvPr id="1285" name="Google Shape;1285;g36ce514f723_0_1002"/>
          <p:cNvSpPr txBox="1"/>
          <p:nvPr>
            <p:ph type="title"/>
          </p:nvPr>
        </p:nvSpPr>
        <p:spPr>
          <a:xfrm>
            <a:off x="6807225" y="3919425"/>
            <a:ext cx="8145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400">
                <a:solidFill>
                  <a:srgbClr val="0000FF"/>
                </a:solidFill>
                <a:highlight>
                  <a:schemeClr val="dk1"/>
                </a:highlight>
              </a:rPr>
              <a:t>C3</a:t>
            </a:r>
            <a:endParaRPr b="1" sz="3800">
              <a:solidFill>
                <a:srgbClr val="0000FF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36ce514f723_0_1012"/>
          <p:cNvSpPr txBox="1"/>
          <p:nvPr>
            <p:ph type="title"/>
          </p:nvPr>
        </p:nvSpPr>
        <p:spPr>
          <a:xfrm>
            <a:off x="276000" y="119275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>
                <a:highlight>
                  <a:schemeClr val="dk1"/>
                </a:highlight>
              </a:rPr>
              <a:t>MixColumns operation uses Polynomial arithmetic over the finite field GF(2</a:t>
            </a:r>
            <a:r>
              <a:rPr b="1" lang="en" sz="2300">
                <a:highlight>
                  <a:schemeClr val="dk1"/>
                </a:highlight>
              </a:rPr>
              <a:t>^8</a:t>
            </a:r>
            <a:r>
              <a:rPr b="1" lang="en" sz="2700">
                <a:highlight>
                  <a:schemeClr val="dk1"/>
                </a:highlight>
              </a:rPr>
              <a:t>)</a:t>
            </a:r>
            <a:endParaRPr b="1" sz="4100">
              <a:highlight>
                <a:schemeClr val="dk1"/>
              </a:highlight>
            </a:endParaRPr>
          </a:p>
        </p:txBody>
      </p:sp>
      <p:pic>
        <p:nvPicPr>
          <p:cNvPr id="1291" name="Google Shape;1291;g36ce514f723_0_10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290650"/>
            <a:ext cx="81915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36ce514f723_0_1017"/>
          <p:cNvSpPr txBox="1"/>
          <p:nvPr>
            <p:ph type="title"/>
          </p:nvPr>
        </p:nvSpPr>
        <p:spPr>
          <a:xfrm>
            <a:off x="276000" y="119275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>
                <a:highlight>
                  <a:schemeClr val="dk1"/>
                </a:highlight>
              </a:rPr>
              <a:t>MixColumns calculations</a:t>
            </a:r>
            <a:endParaRPr b="1" sz="4100">
              <a:highlight>
                <a:schemeClr val="dk1"/>
              </a:highlight>
            </a:endParaRPr>
          </a:p>
        </p:txBody>
      </p:sp>
      <p:pic>
        <p:nvPicPr>
          <p:cNvPr id="1297" name="Google Shape;1297;g36ce514f723_0_10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00" y="1938725"/>
            <a:ext cx="616267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36ce514f723_0_1022"/>
          <p:cNvSpPr txBox="1"/>
          <p:nvPr>
            <p:ph type="title"/>
          </p:nvPr>
        </p:nvSpPr>
        <p:spPr>
          <a:xfrm>
            <a:off x="276000" y="119275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>
                <a:highlight>
                  <a:schemeClr val="dk1"/>
                </a:highlight>
              </a:rPr>
              <a:t>MixColumns operation uses polynomial arithmetic over the finite field GF(2</a:t>
            </a:r>
            <a:r>
              <a:rPr b="1" lang="en" sz="2300">
                <a:highlight>
                  <a:schemeClr val="dk1"/>
                </a:highlight>
              </a:rPr>
              <a:t>^8</a:t>
            </a:r>
            <a:r>
              <a:rPr b="1" lang="en" sz="2700">
                <a:highlight>
                  <a:schemeClr val="dk1"/>
                </a:highlight>
              </a:rPr>
              <a:t>)</a:t>
            </a:r>
            <a:endParaRPr b="1" sz="4100">
              <a:highlight>
                <a:schemeClr val="dk1"/>
              </a:highlight>
            </a:endParaRPr>
          </a:p>
        </p:txBody>
      </p:sp>
      <p:pic>
        <p:nvPicPr>
          <p:cNvPr id="1303" name="Google Shape;1303;g36ce514f723_0_10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6850"/>
            <a:ext cx="8839200" cy="19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36ce514f723_0_1027"/>
          <p:cNvSpPr txBox="1"/>
          <p:nvPr>
            <p:ph type="title"/>
          </p:nvPr>
        </p:nvSpPr>
        <p:spPr>
          <a:xfrm>
            <a:off x="276000" y="119275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>
                <a:highlight>
                  <a:schemeClr val="dk1"/>
                </a:highlight>
              </a:rPr>
              <a:t>MixColumns operation uses polynomial arithmetic over the finite field GF(2</a:t>
            </a:r>
            <a:r>
              <a:rPr b="1" lang="en" sz="2300">
                <a:highlight>
                  <a:schemeClr val="dk1"/>
                </a:highlight>
              </a:rPr>
              <a:t>^8</a:t>
            </a:r>
            <a:r>
              <a:rPr b="1" lang="en" sz="2700">
                <a:highlight>
                  <a:schemeClr val="dk1"/>
                </a:highlight>
              </a:rPr>
              <a:t>)</a:t>
            </a:r>
            <a:endParaRPr b="1" sz="4100">
              <a:highlight>
                <a:schemeClr val="dk1"/>
              </a:highlight>
            </a:endParaRPr>
          </a:p>
        </p:txBody>
      </p:sp>
      <p:pic>
        <p:nvPicPr>
          <p:cNvPr id="1309" name="Google Shape;1309;g36ce514f723_0_10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0" y="1630650"/>
            <a:ext cx="855345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36ce514f723_0_1032"/>
          <p:cNvSpPr txBox="1"/>
          <p:nvPr>
            <p:ph type="title"/>
          </p:nvPr>
        </p:nvSpPr>
        <p:spPr>
          <a:xfrm>
            <a:off x="276000" y="119275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>
                <a:highlight>
                  <a:schemeClr val="dk1"/>
                </a:highlight>
              </a:rPr>
              <a:t>AddRoundKey</a:t>
            </a:r>
            <a:endParaRPr b="1" sz="4100">
              <a:highlight>
                <a:schemeClr val="dk1"/>
              </a:highlight>
            </a:endParaRPr>
          </a:p>
        </p:txBody>
      </p:sp>
      <p:sp>
        <p:nvSpPr>
          <p:cNvPr id="1315" name="Google Shape;1315;g36ce514f723_0_1032"/>
          <p:cNvSpPr txBox="1"/>
          <p:nvPr>
            <p:ph type="title"/>
          </p:nvPr>
        </p:nvSpPr>
        <p:spPr>
          <a:xfrm>
            <a:off x="276000" y="1170175"/>
            <a:ext cx="8592000" cy="174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Each byte of the state (data block) is combined with the corresponding byte of the round key.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This is done using a simple XOR (exclusive OR) operation.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300"/>
          </a:p>
        </p:txBody>
      </p:sp>
      <p:pic>
        <p:nvPicPr>
          <p:cNvPr id="1316" name="Google Shape;1316;g36ce514f723_0_10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175" y="2579700"/>
            <a:ext cx="2915836" cy="226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36ce514f723_0_81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3" name="Google Shape;1063;g36ce514f723_0_815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What is encryption?</a:t>
            </a:r>
            <a:endParaRPr b="1" sz="4200"/>
          </a:p>
        </p:txBody>
      </p:sp>
      <p:sp>
        <p:nvSpPr>
          <p:cNvPr id="1064" name="Google Shape;1064;g36ce514f723_0_815"/>
          <p:cNvSpPr txBox="1"/>
          <p:nvPr>
            <p:ph type="title"/>
          </p:nvPr>
        </p:nvSpPr>
        <p:spPr>
          <a:xfrm>
            <a:off x="431250" y="982650"/>
            <a:ext cx="8592000" cy="12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Encryption is the process of converting readable information (some data) into an unreadable form (ciphertext) using a secret key with use of algorithm.</a:t>
            </a:r>
            <a:endParaRPr sz="2200"/>
          </a:p>
        </p:txBody>
      </p:sp>
      <p:pic>
        <p:nvPicPr>
          <p:cNvPr id="1065" name="Google Shape;1065;g36ce514f723_0_8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50" y="2169425"/>
            <a:ext cx="8141249" cy="28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36ce514f723_0_1038"/>
          <p:cNvSpPr txBox="1"/>
          <p:nvPr>
            <p:ph type="title"/>
          </p:nvPr>
        </p:nvSpPr>
        <p:spPr>
          <a:xfrm>
            <a:off x="276000" y="119275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>
                <a:highlight>
                  <a:schemeClr val="dk1"/>
                </a:highlight>
              </a:rPr>
              <a:t>XOR (Exclusive OR)</a:t>
            </a:r>
            <a:endParaRPr b="1" sz="4100">
              <a:highlight>
                <a:schemeClr val="dk1"/>
              </a:highlight>
            </a:endParaRPr>
          </a:p>
        </p:txBody>
      </p:sp>
      <p:sp>
        <p:nvSpPr>
          <p:cNvPr id="1322" name="Google Shape;1322;g36ce514f723_0_1038"/>
          <p:cNvSpPr txBox="1"/>
          <p:nvPr>
            <p:ph type="title"/>
          </p:nvPr>
        </p:nvSpPr>
        <p:spPr>
          <a:xfrm>
            <a:off x="276000" y="1170175"/>
            <a:ext cx="8592000" cy="24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XOR is a bitwise operation that compares two bits: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If the bits are the same → result is 0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If the bits are different → result is 1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36ce514f723_0_1043"/>
          <p:cNvSpPr txBox="1"/>
          <p:nvPr>
            <p:ph type="title"/>
          </p:nvPr>
        </p:nvSpPr>
        <p:spPr>
          <a:xfrm>
            <a:off x="276000" y="119275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>
                <a:highlight>
                  <a:schemeClr val="dk1"/>
                </a:highlight>
              </a:rPr>
              <a:t>XOR (Exclusive OR)</a:t>
            </a:r>
            <a:endParaRPr b="1" sz="4100">
              <a:highlight>
                <a:schemeClr val="dk1"/>
              </a:highlight>
            </a:endParaRPr>
          </a:p>
        </p:txBody>
      </p:sp>
      <p:sp>
        <p:nvSpPr>
          <p:cNvPr id="1328" name="Google Shape;1328;g36ce514f723_0_1043"/>
          <p:cNvSpPr txBox="1"/>
          <p:nvPr>
            <p:ph type="title"/>
          </p:nvPr>
        </p:nvSpPr>
        <p:spPr>
          <a:xfrm>
            <a:off x="276000" y="1170163"/>
            <a:ext cx="8592000" cy="24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Plaintext byte: 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Round key byte: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XOR result :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300"/>
          </a:p>
        </p:txBody>
      </p:sp>
      <p:graphicFrame>
        <p:nvGraphicFramePr>
          <p:cNvPr id="1329" name="Google Shape;1329;g36ce514f723_0_1043"/>
          <p:cNvGraphicFramePr/>
          <p:nvPr/>
        </p:nvGraphicFramePr>
        <p:xfrm>
          <a:off x="2725625" y="152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{F364D663-5382-4EB7-A810-72DF7DE6565C}</a:tableStyleId>
              </a:tblPr>
              <a:tblGrid>
                <a:gridCol w="404300"/>
                <a:gridCol w="404300"/>
                <a:gridCol w="404300"/>
                <a:gridCol w="404300"/>
                <a:gridCol w="404300"/>
                <a:gridCol w="404300"/>
                <a:gridCol w="404300"/>
                <a:gridCol w="404300"/>
              </a:tblGrid>
              <a:tr h="46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30" name="Google Shape;1330;g36ce514f723_0_1043"/>
          <p:cNvGraphicFramePr/>
          <p:nvPr/>
        </p:nvGraphicFramePr>
        <p:xfrm>
          <a:off x="2725625" y="214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{F364D663-5382-4EB7-A810-72DF7DE6565C}</a:tableStyleId>
              </a:tblPr>
              <a:tblGrid>
                <a:gridCol w="404300"/>
                <a:gridCol w="404300"/>
                <a:gridCol w="404300"/>
                <a:gridCol w="404300"/>
                <a:gridCol w="404300"/>
                <a:gridCol w="404300"/>
                <a:gridCol w="404300"/>
                <a:gridCol w="404300"/>
              </a:tblGrid>
              <a:tr h="46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31" name="Google Shape;1331;g36ce514f723_0_1043"/>
          <p:cNvGraphicFramePr/>
          <p:nvPr/>
        </p:nvGraphicFramePr>
        <p:xfrm>
          <a:off x="2725625" y="277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{F364D663-5382-4EB7-A810-72DF7DE6565C}</a:tableStyleId>
              </a:tblPr>
              <a:tblGrid>
                <a:gridCol w="404300"/>
                <a:gridCol w="404300"/>
                <a:gridCol w="404300"/>
                <a:gridCol w="404300"/>
                <a:gridCol w="404300"/>
                <a:gridCol w="404300"/>
                <a:gridCol w="404300"/>
                <a:gridCol w="404300"/>
              </a:tblGrid>
              <a:tr h="46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36ce514f723_0_105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7" name="Google Shape;1337;g36ce514f723_0_1051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Demo - 0001</a:t>
            </a:r>
            <a:endParaRPr b="1" sz="2800"/>
          </a:p>
        </p:txBody>
      </p:sp>
      <p:sp>
        <p:nvSpPr>
          <p:cNvPr id="1338" name="Google Shape;1338;g36ce514f723_0_1051"/>
          <p:cNvSpPr txBox="1"/>
          <p:nvPr>
            <p:ph type="title"/>
          </p:nvPr>
        </p:nvSpPr>
        <p:spPr>
          <a:xfrm>
            <a:off x="343200" y="12906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br>
              <a:rPr lang="en" sz="2800"/>
            </a:br>
            <a:endParaRPr sz="4200"/>
          </a:p>
        </p:txBody>
      </p:sp>
      <p:pic>
        <p:nvPicPr>
          <p:cNvPr id="1339" name="Google Shape;1339;g36ce514f723_0_10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675" y="-186647"/>
            <a:ext cx="4417525" cy="34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36ce514f723_0_105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5" name="Google Shape;1345;g36ce514f723_0_1058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Demo - 0001</a:t>
            </a:r>
            <a:endParaRPr b="1" sz="2800"/>
          </a:p>
        </p:txBody>
      </p:sp>
      <p:pic>
        <p:nvPicPr>
          <p:cNvPr id="1346" name="Google Shape;1346;g36ce514f723_0_1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088" y="1135050"/>
            <a:ext cx="3691825" cy="15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g36ce514f723_0_10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963" y="3046764"/>
            <a:ext cx="6772075" cy="1288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36ce514f723_0_106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3" name="Google Shape;1353;g36ce514f723_0_1065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Demo - 0001</a:t>
            </a:r>
            <a:endParaRPr b="1" sz="2800"/>
          </a:p>
        </p:txBody>
      </p:sp>
      <p:pic>
        <p:nvPicPr>
          <p:cNvPr id="1354" name="Google Shape;1354;g36ce514f723_0_10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950" y="982650"/>
            <a:ext cx="3604450" cy="131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g36ce514f723_0_10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5" y="2995763"/>
            <a:ext cx="8652650" cy="10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36ce514f723_0_107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1" name="Google Shape;1361;g36ce514f723_0_1072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Symmetric and Asymmetric encryptions</a:t>
            </a:r>
            <a:endParaRPr b="1" sz="4200"/>
          </a:p>
        </p:txBody>
      </p:sp>
      <p:pic>
        <p:nvPicPr>
          <p:cNvPr id="1362" name="Google Shape;1362;g36ce514f723_0_10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" y="1290650"/>
            <a:ext cx="9140750" cy="28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6ce514f723_0_107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8" name="Google Shape;1368;g36ce514f723_0_1078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Symmetric encryption</a:t>
            </a:r>
            <a:endParaRPr b="1" sz="4200"/>
          </a:p>
        </p:txBody>
      </p:sp>
      <p:sp>
        <p:nvSpPr>
          <p:cNvPr id="1369" name="Google Shape;1369;g36ce514f723_0_1078"/>
          <p:cNvSpPr txBox="1"/>
          <p:nvPr>
            <p:ph type="title"/>
          </p:nvPr>
        </p:nvSpPr>
        <p:spPr>
          <a:xfrm>
            <a:off x="356575" y="765200"/>
            <a:ext cx="86667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Uses </a:t>
            </a:r>
            <a:r>
              <a:rPr b="1" lang="en" sz="2300"/>
              <a:t>one key</a:t>
            </a:r>
            <a:r>
              <a:rPr lang="en" sz="2300"/>
              <a:t> for both encryption and decryption.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Both sender and receiver </a:t>
            </a:r>
            <a:r>
              <a:rPr b="1" lang="en" sz="2300"/>
              <a:t>must have the same secret key</a:t>
            </a:r>
            <a:r>
              <a:rPr lang="en" sz="2300"/>
              <a:t>.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It’s fast but requires secure key sharing.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Example: </a:t>
            </a:r>
            <a:r>
              <a:rPr b="1" lang="en" sz="2300"/>
              <a:t>AES, DES, ChaCha20</a:t>
            </a:r>
            <a:endParaRPr b="1"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6ce514f723_0_108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5" name="Google Shape;1375;g36ce514f723_0_1084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Diffie-Hellman &amp; Asymmetric Cryptography</a:t>
            </a:r>
            <a:endParaRPr b="1" sz="4200"/>
          </a:p>
        </p:txBody>
      </p:sp>
      <p:sp>
        <p:nvSpPr>
          <p:cNvPr id="1376" name="Google Shape;1376;g36ce514f723_0_1084"/>
          <p:cNvSpPr txBox="1"/>
          <p:nvPr>
            <p:ph type="title"/>
          </p:nvPr>
        </p:nvSpPr>
        <p:spPr>
          <a:xfrm>
            <a:off x="369975" y="886200"/>
            <a:ext cx="85920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2300"/>
              <a:t>Diffie-Hellman (DH) is a key exchange protocol, </a:t>
            </a:r>
            <a:r>
              <a:rPr b="1" lang="en" sz="2300"/>
              <a:t>not an encryption algorithm</a:t>
            </a:r>
            <a:r>
              <a:rPr lang="en" sz="2300"/>
              <a:t>.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Each party has a private number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They generate a public value from it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Combine the public value with the other party’s value to produce a shared secret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36ce514f723_0_82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g36ce514f723_0_822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Demo - 0000</a:t>
            </a:r>
            <a:endParaRPr b="1" sz="4200"/>
          </a:p>
        </p:txBody>
      </p:sp>
      <p:sp>
        <p:nvSpPr>
          <p:cNvPr id="1072" name="Google Shape;1072;g36ce514f723_0_822"/>
          <p:cNvSpPr txBox="1"/>
          <p:nvPr>
            <p:ph type="title"/>
          </p:nvPr>
        </p:nvSpPr>
        <p:spPr>
          <a:xfrm>
            <a:off x="276000" y="3692725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_I54hL9b2JXIkS5gFMInUCD5C1AGQZZUhCeExhLUcmM=</a:t>
            </a:r>
            <a:endParaRPr b="1" sz="4200"/>
          </a:p>
        </p:txBody>
      </p:sp>
      <p:pic>
        <p:nvPicPr>
          <p:cNvPr id="1073" name="Google Shape;1073;g36ce514f723_0_8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250" y="1290649"/>
            <a:ext cx="6188625" cy="251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6ce514f723_0_8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9" name="Google Shape;1079;g36ce514f723_0_829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Demo - 0000</a:t>
            </a:r>
            <a:endParaRPr b="1" sz="4200"/>
          </a:p>
        </p:txBody>
      </p:sp>
      <p:pic>
        <p:nvPicPr>
          <p:cNvPr id="1080" name="Google Shape;1080;g36ce514f723_0_8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75" y="1911925"/>
            <a:ext cx="8870950" cy="149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36ce514f723_0_8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6" name="Google Shape;1086;g36ce514f723_0_835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Demo - 0000</a:t>
            </a:r>
            <a:endParaRPr b="1" sz="4200"/>
          </a:p>
        </p:txBody>
      </p:sp>
      <p:pic>
        <p:nvPicPr>
          <p:cNvPr id="1087" name="Google Shape;1087;g36ce514f723_0_8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38" y="2015388"/>
            <a:ext cx="8810174" cy="11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g36ce514f723_0_835"/>
          <p:cNvSpPr txBox="1"/>
          <p:nvPr>
            <p:ph type="title"/>
          </p:nvPr>
        </p:nvSpPr>
        <p:spPr>
          <a:xfrm>
            <a:off x="3192700" y="2728775"/>
            <a:ext cx="2181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Ciphertext</a:t>
            </a:r>
            <a:endParaRPr b="1" sz="4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6ce514f723_0_84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4" name="Google Shape;1094;g36ce514f723_0_842"/>
          <p:cNvSpPr txBox="1"/>
          <p:nvPr>
            <p:ph type="title"/>
          </p:nvPr>
        </p:nvSpPr>
        <p:spPr>
          <a:xfrm>
            <a:off x="343200" y="12906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br>
              <a:rPr lang="en" sz="2800"/>
            </a:br>
            <a:endParaRPr sz="4200"/>
          </a:p>
        </p:txBody>
      </p:sp>
      <p:pic>
        <p:nvPicPr>
          <p:cNvPr id="1095" name="Google Shape;1095;g36ce514f723_0_8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450" y="0"/>
            <a:ext cx="58863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6ce514f723_0_84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g36ce514f723_0_848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" sz="2800"/>
              <a:t>Demo - 0000</a:t>
            </a:r>
            <a:endParaRPr b="1" sz="2800"/>
          </a:p>
        </p:txBody>
      </p:sp>
      <p:sp>
        <p:nvSpPr>
          <p:cNvPr id="1102" name="Google Shape;1102;g36ce514f723_0_848"/>
          <p:cNvSpPr txBox="1"/>
          <p:nvPr>
            <p:ph type="title"/>
          </p:nvPr>
        </p:nvSpPr>
        <p:spPr>
          <a:xfrm>
            <a:off x="343200" y="12906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br>
              <a:rPr lang="en" sz="2800"/>
            </a:br>
            <a:endParaRPr sz="4200"/>
          </a:p>
        </p:txBody>
      </p:sp>
      <p:sp>
        <p:nvSpPr>
          <p:cNvPr id="1103" name="Google Shape;1103;g36ce514f723_0_848"/>
          <p:cNvSpPr txBox="1"/>
          <p:nvPr>
            <p:ph type="title"/>
          </p:nvPr>
        </p:nvSpPr>
        <p:spPr>
          <a:xfrm>
            <a:off x="343200" y="113000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2800"/>
              <a:t>Mr White, did you understand the encryption concept?</a:t>
            </a:r>
            <a:endParaRPr sz="4200"/>
          </a:p>
        </p:txBody>
      </p:sp>
      <p:sp>
        <p:nvSpPr>
          <p:cNvPr id="1104" name="Google Shape;1104;g36ce514f723_0_848"/>
          <p:cNvSpPr txBox="1"/>
          <p:nvPr>
            <p:ph type="title"/>
          </p:nvPr>
        </p:nvSpPr>
        <p:spPr>
          <a:xfrm>
            <a:off x="343200" y="1496678"/>
            <a:ext cx="8592000" cy="33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2800"/>
              <a:t>Converted to ASCII(hex)</a:t>
            </a:r>
            <a:br>
              <a:rPr lang="en" sz="2800"/>
            </a:br>
            <a:r>
              <a:rPr lang="en" sz="2300"/>
              <a:t>4d 72 20 57 68 69 74 65 2c 20 64 69 64 20 79 6f 75 20 75 6e 64 65 72 73 74 61 6e 64 20 74 68 65 20 65 6e 63 72 79 70 74 69 6f 6e 20 63 6f 6e 63 65 70 74 3f</a:t>
            </a:r>
            <a:br>
              <a:rPr lang="en" sz="2800"/>
            </a:br>
            <a:endParaRPr sz="4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 - Blocks">
  <a:themeElements>
    <a:clrScheme name="Simple Light">
      <a:dk1>
        <a:srgbClr val="FDFDFC"/>
      </a:dk1>
      <a:lt1>
        <a:srgbClr val="541301"/>
      </a:lt1>
      <a:dk2>
        <a:srgbClr val="DCDBD1"/>
      </a:dk2>
      <a:lt2>
        <a:srgbClr val="E5765B"/>
      </a:lt2>
      <a:accent1>
        <a:srgbClr val="D6FFD7"/>
      </a:accent1>
      <a:accent2>
        <a:srgbClr val="EBFFEC"/>
      </a:accent2>
      <a:accent3>
        <a:srgbClr val="A9B0FE"/>
      </a:accent3>
      <a:accent4>
        <a:srgbClr val="D5D7FF"/>
      </a:accent4>
      <a:accent5>
        <a:srgbClr val="F4BBAD"/>
      </a:accent5>
      <a:accent6>
        <a:srgbClr val="1B1311"/>
      </a:accent6>
      <a:hlink>
        <a:srgbClr val="A9B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plate - Blocks">
  <a:themeElements>
    <a:clrScheme name="Simple Light">
      <a:dk1>
        <a:srgbClr val="FDFDFC"/>
      </a:dk1>
      <a:lt1>
        <a:srgbClr val="541301"/>
      </a:lt1>
      <a:dk2>
        <a:srgbClr val="DCDBD1"/>
      </a:dk2>
      <a:lt2>
        <a:srgbClr val="E5765B"/>
      </a:lt2>
      <a:accent1>
        <a:srgbClr val="D6FFD7"/>
      </a:accent1>
      <a:accent2>
        <a:srgbClr val="EBFFEC"/>
      </a:accent2>
      <a:accent3>
        <a:srgbClr val="A9B0FE"/>
      </a:accent3>
      <a:accent4>
        <a:srgbClr val="D5D7FF"/>
      </a:accent4>
      <a:accent5>
        <a:srgbClr val="F4BBAD"/>
      </a:accent5>
      <a:accent6>
        <a:srgbClr val="1B1311"/>
      </a:accent6>
      <a:hlink>
        <a:srgbClr val="A9B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